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65"/>
  </p:notesMasterIdLst>
  <p:sldIdLst>
    <p:sldId id="366" r:id="rId3"/>
    <p:sldId id="287" r:id="rId4"/>
    <p:sldId id="379" r:id="rId5"/>
    <p:sldId id="357" r:id="rId6"/>
    <p:sldId id="442" r:id="rId7"/>
    <p:sldId id="306" r:id="rId8"/>
    <p:sldId id="441" r:id="rId9"/>
    <p:sldId id="305" r:id="rId10"/>
    <p:sldId id="303" r:id="rId11"/>
    <p:sldId id="434" r:id="rId12"/>
    <p:sldId id="446" r:id="rId13"/>
    <p:sldId id="375" r:id="rId14"/>
    <p:sldId id="307" r:id="rId15"/>
    <p:sldId id="345" r:id="rId16"/>
    <p:sldId id="378" r:id="rId17"/>
    <p:sldId id="433" r:id="rId18"/>
    <p:sldId id="264" r:id="rId19"/>
    <p:sldId id="436" r:id="rId20"/>
    <p:sldId id="449" r:id="rId21"/>
    <p:sldId id="258" r:id="rId22"/>
    <p:sldId id="267" r:id="rId23"/>
    <p:sldId id="430" r:id="rId24"/>
    <p:sldId id="275" r:id="rId25"/>
    <p:sldId id="409" r:id="rId26"/>
    <p:sldId id="263" r:id="rId27"/>
    <p:sldId id="377" r:id="rId28"/>
    <p:sldId id="342" r:id="rId29"/>
    <p:sldId id="285" r:id="rId30"/>
    <p:sldId id="309" r:id="rId31"/>
    <p:sldId id="257" r:id="rId32"/>
    <p:sldId id="302" r:id="rId33"/>
    <p:sldId id="256" r:id="rId34"/>
    <p:sldId id="260" r:id="rId35"/>
    <p:sldId id="261" r:id="rId36"/>
    <p:sldId id="445" r:id="rId37"/>
    <p:sldId id="373" r:id="rId38"/>
    <p:sldId id="438" r:id="rId39"/>
    <p:sldId id="447" r:id="rId40"/>
    <p:sldId id="304" r:id="rId41"/>
    <p:sldId id="317" r:id="rId42"/>
    <p:sldId id="450" r:id="rId43"/>
    <p:sldId id="374" r:id="rId44"/>
    <p:sldId id="296" r:id="rId45"/>
    <p:sldId id="313" r:id="rId46"/>
    <p:sldId id="444" r:id="rId47"/>
    <p:sldId id="288" r:id="rId48"/>
    <p:sldId id="284" r:id="rId49"/>
    <p:sldId id="273" r:id="rId50"/>
    <p:sldId id="318" r:id="rId51"/>
    <p:sldId id="310" r:id="rId52"/>
    <p:sldId id="292" r:id="rId53"/>
    <p:sldId id="451" r:id="rId54"/>
    <p:sldId id="291" r:id="rId55"/>
    <p:sldId id="435" r:id="rId56"/>
    <p:sldId id="321" r:id="rId57"/>
    <p:sldId id="437" r:id="rId58"/>
    <p:sldId id="308" r:id="rId59"/>
    <p:sldId id="311" r:id="rId60"/>
    <p:sldId id="259" r:id="rId61"/>
    <p:sldId id="265" r:id="rId62"/>
    <p:sldId id="440" r:id="rId63"/>
    <p:sldId id="448" r:id="rId64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40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presProps" Target="pres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BD2FC07-0086-4ABE-87BF-65CECBB5050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DA7F2BF-50D5-4414-9395-3BE3DDB42C44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49688" y="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8CD27C68-214E-41A5-992F-80B0E00775E5}" type="datetime1">
              <a:rPr lang="fr-FR"/>
              <a:pPr lvl="0"/>
              <a:t>18/08/2022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69315AEA-C526-4B50-9F50-6E0F43E61BC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5229" y="1241426"/>
            <a:ext cx="4467228" cy="334962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Espace réservé des notes 4">
            <a:extLst>
              <a:ext uri="{FF2B5EF4-FFF2-40B4-BE49-F238E27FC236}">
                <a16:creationId xmlns:a16="http://schemas.microsoft.com/office/drawing/2014/main" id="{839EA0E1-5215-412D-A5E6-6FA47414960B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454" y="4776789"/>
            <a:ext cx="5438778" cy="39084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6018B1A-1FFF-44C9-ACD2-C21C098D4688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FED365E-182F-4CCE-8CC7-26846A5DC4F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5CFD27E-3185-46A7-A234-CBFC0410F0E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189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01590B1-FDB7-489F-B1C7-E8C2D38306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11643E82-856D-48F4-9C1B-1803272025C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D7DE49E-6359-49A2-9BE0-1ADFA5818C9A}"/>
              </a:ext>
            </a:extLst>
          </p:cNvPr>
          <p:cNvSpPr txBox="1"/>
          <p:nvPr/>
        </p:nvSpPr>
        <p:spPr>
          <a:xfrm>
            <a:off x="3849688" y="9429750"/>
            <a:ext cx="2946397" cy="49688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A2FB10F-CE86-4291-A551-8E9B2F74F905}" type="slidenum">
              <a:t>1</a:t>
            </a:fld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9F6A40-AF88-4EE4-924A-074BF0E03FF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7821679-8C8D-42E4-BE1D-382FDB03700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45DECA-1D27-4673-9FC9-8A21F753FA3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EA06B8-3EAB-4EF6-8830-B0561FACB824}" type="datetime1">
              <a:rPr lang="fr-FR"/>
              <a:pPr lvl="0"/>
              <a:t>18/08/2022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F3F8F4-60BB-44DE-982E-19307210E6B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7C096E-83D9-45F4-BA30-FC88BFA14F4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B73AB6-06DF-403B-AB19-B183FB7E9CD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89574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AA13AB-3078-4908-A3DE-04F502F34C7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CEF34F0-E66C-4CAA-AAE0-203775F5F3A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12C905-4C02-487F-B72D-E6BA6152550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B11119-00DE-4769-BC4E-6670A6D287C6}" type="datetime1">
              <a:rPr lang="fr-FR"/>
              <a:pPr lvl="0"/>
              <a:t>18/08/2022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6E43D9-256B-4B9A-B66E-74C384A2B56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347173-4FEE-479E-A0BE-E24863614F6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FB98C5-44D2-4103-BCB0-60186B92F10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72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877D673-2B22-46D7-AD37-CF3B8141FF69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03BCB6-A4F5-4B6E-B18F-2EBC121D347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7BC9C1-A7C7-4D3B-A673-33FF36185DE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9372DC-96AF-4FC5-AC0B-CDCCC224F525}" type="datetime1">
              <a:rPr lang="fr-FR"/>
              <a:pPr lvl="0"/>
              <a:t>18/08/2022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C34E69-DA8D-400E-BC0A-C40BE7FC9E7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6AC0B9-77C3-47AF-A10B-598276D026E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47446B-116C-4A8B-8F20-1143F3BDFD7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9007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 : Forme 9">
            <a:extLst>
              <a:ext uri="{FF2B5EF4-FFF2-40B4-BE49-F238E27FC236}">
                <a16:creationId xmlns:a16="http://schemas.microsoft.com/office/drawing/2014/main" id="{9EF48A93-E9D8-4144-9ABC-0387F004C59B}"/>
              </a:ext>
            </a:extLst>
          </p:cNvPr>
          <p:cNvSpPr/>
          <p:nvPr/>
        </p:nvSpPr>
        <p:spPr>
          <a:xfrm>
            <a:off x="5007766" y="0"/>
            <a:ext cx="2641994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3522381"/>
              <a:gd name="f7" fmla="val 6858000"/>
              <a:gd name="f8" fmla="val 51547"/>
              <a:gd name="f9" fmla="+- 0 0 -90"/>
              <a:gd name="f10" fmla="*/ f3 1 3522381"/>
              <a:gd name="f11" fmla="*/ f4 1 6858000"/>
              <a:gd name="f12" fmla="+- f7 0 f5"/>
              <a:gd name="f13" fmla="+- f6 0 f5"/>
              <a:gd name="f14" fmla="*/ f9 f0 1"/>
              <a:gd name="f15" fmla="*/ f13 1 3522381"/>
              <a:gd name="f16" fmla="*/ f12 1 6858000"/>
              <a:gd name="f17" fmla="*/ 0 f13 1"/>
              <a:gd name="f18" fmla="*/ 0 f12 1"/>
              <a:gd name="f19" fmla="*/ 3522381 f13 1"/>
              <a:gd name="f20" fmla="*/ 51547 f13 1"/>
              <a:gd name="f21" fmla="*/ 6858000 f12 1"/>
              <a:gd name="f22" fmla="*/ f14 1 f2"/>
              <a:gd name="f23" fmla="*/ f17 1 3522381"/>
              <a:gd name="f24" fmla="*/ f18 1 6858000"/>
              <a:gd name="f25" fmla="*/ f19 1 3522381"/>
              <a:gd name="f26" fmla="*/ f20 1 3522381"/>
              <a:gd name="f27" fmla="*/ f21 1 6858000"/>
              <a:gd name="f28" fmla="*/ f5 1 f15"/>
              <a:gd name="f29" fmla="*/ f6 1 f15"/>
              <a:gd name="f30" fmla="*/ f5 1 f16"/>
              <a:gd name="f31" fmla="*/ f7 1 f16"/>
              <a:gd name="f32" fmla="+- f22 0 f1"/>
              <a:gd name="f33" fmla="*/ f23 1 f15"/>
              <a:gd name="f34" fmla="*/ f24 1 f16"/>
              <a:gd name="f35" fmla="*/ f25 1 f15"/>
              <a:gd name="f36" fmla="*/ f26 1 f15"/>
              <a:gd name="f37" fmla="*/ f27 1 f16"/>
              <a:gd name="f38" fmla="*/ f28 f10 1"/>
              <a:gd name="f39" fmla="*/ f29 f10 1"/>
              <a:gd name="f40" fmla="*/ f31 f11 1"/>
              <a:gd name="f41" fmla="*/ f30 f11 1"/>
              <a:gd name="f42" fmla="*/ f33 f10 1"/>
              <a:gd name="f43" fmla="*/ f34 f11 1"/>
              <a:gd name="f44" fmla="*/ f35 f10 1"/>
              <a:gd name="f45" fmla="*/ f36 f10 1"/>
              <a:gd name="f46" fmla="*/ f37 f1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2" y="f43"/>
              </a:cxn>
              <a:cxn ang="f32">
                <a:pos x="f44" y="f43"/>
              </a:cxn>
              <a:cxn ang="f32">
                <a:pos x="f45" y="f46"/>
              </a:cxn>
              <a:cxn ang="f32">
                <a:pos x="f42" y="f46"/>
              </a:cxn>
            </a:cxnLst>
            <a:rect l="f38" t="f41" r="f39" b="f40"/>
            <a:pathLst>
              <a:path w="3522381" h="6858000">
                <a:moveTo>
                  <a:pt x="f5" y="f5"/>
                </a:moveTo>
                <a:lnTo>
                  <a:pt x="f6" y="f5"/>
                </a:lnTo>
                <a:lnTo>
                  <a:pt x="f8" y="f7"/>
                </a:lnTo>
                <a:lnTo>
                  <a:pt x="f5" y="f7"/>
                </a:lnTo>
                <a:close/>
              </a:path>
            </a:pathLst>
          </a:custGeom>
          <a:solidFill>
            <a:srgbClr val="F2F2F2">
              <a:alpha val="77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grpSp>
        <p:nvGrpSpPr>
          <p:cNvPr id="3" name="Groupe 5">
            <a:extLst>
              <a:ext uri="{FF2B5EF4-FFF2-40B4-BE49-F238E27FC236}">
                <a16:creationId xmlns:a16="http://schemas.microsoft.com/office/drawing/2014/main" id="{C4F5EC8A-F8D2-4871-BCCF-D84178C003FD}"/>
              </a:ext>
            </a:extLst>
          </p:cNvPr>
          <p:cNvGrpSpPr/>
          <p:nvPr/>
        </p:nvGrpSpPr>
        <p:grpSpPr>
          <a:xfrm>
            <a:off x="6855622" y="5054602"/>
            <a:ext cx="507199" cy="114300"/>
            <a:chOff x="6855622" y="5054602"/>
            <a:chExt cx="507199" cy="114300"/>
          </a:xfrm>
        </p:grpSpPr>
        <p:sp>
          <p:nvSpPr>
            <p:cNvPr id="4" name="Ovale 6">
              <a:extLst>
                <a:ext uri="{FF2B5EF4-FFF2-40B4-BE49-F238E27FC236}">
                  <a16:creationId xmlns:a16="http://schemas.microsoft.com/office/drawing/2014/main" id="{AA5F363B-4EE9-4A79-8E7F-39270747AA70}"/>
                </a:ext>
              </a:extLst>
            </p:cNvPr>
            <p:cNvSpPr/>
            <p:nvPr/>
          </p:nvSpPr>
          <p:spPr>
            <a:xfrm>
              <a:off x="6855622" y="5054602"/>
              <a:ext cx="85725" cy="11430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4F81BD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5" name="Ovale 7">
              <a:extLst>
                <a:ext uri="{FF2B5EF4-FFF2-40B4-BE49-F238E27FC236}">
                  <a16:creationId xmlns:a16="http://schemas.microsoft.com/office/drawing/2014/main" id="{72FFC691-E969-4E55-93E3-46729F449A6C}"/>
                </a:ext>
              </a:extLst>
            </p:cNvPr>
            <p:cNvSpPr/>
            <p:nvPr/>
          </p:nvSpPr>
          <p:spPr>
            <a:xfrm>
              <a:off x="6996110" y="5054602"/>
              <a:ext cx="85725" cy="11430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4F81BD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6" name="Ovale 8">
              <a:extLst>
                <a:ext uri="{FF2B5EF4-FFF2-40B4-BE49-F238E27FC236}">
                  <a16:creationId xmlns:a16="http://schemas.microsoft.com/office/drawing/2014/main" id="{6D2242D4-2816-4D65-A954-9630031C1A37}"/>
                </a:ext>
              </a:extLst>
            </p:cNvPr>
            <p:cNvSpPr/>
            <p:nvPr/>
          </p:nvSpPr>
          <p:spPr>
            <a:xfrm>
              <a:off x="7136608" y="5054602"/>
              <a:ext cx="85725" cy="11430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4F81BD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7" name="Ovale 10">
              <a:extLst>
                <a:ext uri="{FF2B5EF4-FFF2-40B4-BE49-F238E27FC236}">
                  <a16:creationId xmlns:a16="http://schemas.microsoft.com/office/drawing/2014/main" id="{710F59E9-C949-4E7E-BBE1-BBB36DE82703}"/>
                </a:ext>
              </a:extLst>
            </p:cNvPr>
            <p:cNvSpPr/>
            <p:nvPr/>
          </p:nvSpPr>
          <p:spPr>
            <a:xfrm>
              <a:off x="7277096" y="5054602"/>
              <a:ext cx="85725" cy="11430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4F81BD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  <p:sp>
        <p:nvSpPr>
          <p:cNvPr id="8" name="Espace réservé d’image 11">
            <a:extLst>
              <a:ext uri="{FF2B5EF4-FFF2-40B4-BE49-F238E27FC236}">
                <a16:creationId xmlns:a16="http://schemas.microsoft.com/office/drawing/2014/main" id="{634B541D-AD82-49C3-8332-02221ABE5647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0" y="0"/>
            <a:ext cx="5007428" cy="6858000"/>
          </a:xfrm>
        </p:spPr>
        <p:txBody>
          <a:bodyPr anchor="ctr" anchorCtr="1"/>
          <a:lstStyle>
            <a:lvl1pPr marL="0" indent="0">
              <a:spcBef>
                <a:spcPts val="400"/>
              </a:spcBef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Cliquez sur l'icône pour ajouter une image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5EF69A18-D510-44E2-80E4-2D56779593E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455612" y="1291772"/>
            <a:ext cx="3284982" cy="3611879"/>
          </a:xfrm>
        </p:spPr>
        <p:txBody>
          <a:bodyPr anchor="b">
            <a:noAutofit/>
          </a:bodyPr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CAB4A84E-6008-4432-B7BD-52EA72C42197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541812" y="5392399"/>
            <a:ext cx="3134106" cy="521208"/>
          </a:xfrm>
        </p:spPr>
        <p:txBody>
          <a:bodyPr anchorCtr="1">
            <a:noAutofit/>
          </a:bodyPr>
          <a:lstStyle>
            <a:lvl1pPr marL="0" indent="0" algn="ctr">
              <a:spcBef>
                <a:spcPts val="300"/>
              </a:spcBef>
              <a:buNone/>
              <a:defRPr sz="1350">
                <a:solidFill>
                  <a:srgbClr val="B2606E"/>
                </a:solidFill>
              </a:defRPr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29793027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215182-DC6B-4DDB-86BA-DF1BB76D495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143000" y="1122361"/>
            <a:ext cx="6858000" cy="2387598"/>
          </a:xfrm>
        </p:spPr>
        <p:txBody>
          <a:bodyPr anchor="b" anchorCtr="1"/>
          <a:lstStyle>
            <a:lvl1pPr algn="ctr">
              <a:defRPr sz="45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2583C3A-0937-4E86-8341-CEF92A31488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75F882-840D-4A9E-A15E-51C9F634BD4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84F4ED-7AFF-4275-BA6A-08EC258A46D4}" type="datetime1">
              <a:rPr lang="fr-FR"/>
              <a:pPr lvl="0"/>
              <a:t>18/08/2022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B2DDBA-8241-4EEC-8968-9A6CF81D413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EB8309-4D8A-479E-B84C-658DFB61261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605C96-6F62-4036-B8AE-85A15FD40B4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93814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ACB9DB-F31A-4D58-A9A6-CF0E8F936DB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79E99D-3F93-481D-B5D4-B5E6653C4F6B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7A4ECC-4FE7-4F64-B6B2-70A508D510E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4EE9A8-99FB-44A3-8E5F-548EF2C6454F}" type="datetime1">
              <a:rPr lang="fr-FR"/>
              <a:pPr lvl="0"/>
              <a:t>18/08/2022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E67757-E72B-48A2-871E-CE6439CAB59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8D2389-4CF8-40B0-AA6A-6CC828A4DAB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593A30-4562-4CF3-90D7-414A8A6269A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444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298BF9-2E3A-48ED-A697-E9ADE2104C4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45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CBF668-4213-4519-A366-4349E1870CB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18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9A0D2F-BF3B-4F96-A6C0-33682910D8E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F1107C-6A90-41AD-AE43-E768519A18C1}" type="datetime1">
              <a:rPr lang="fr-FR"/>
              <a:pPr lvl="0"/>
              <a:t>18/08/2022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8D5F17-7E5E-4F9B-B6BC-C11A3A15E6F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93193A-2D55-479B-A2E8-3388DE27E8F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AD505E-EC57-4977-B469-3C44E4C3FF1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962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CA4A03-6CEC-4759-9FD4-2A4DCA9B799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F25B44-0A09-46B3-B819-BFFE26800E6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F44D864-5819-4CED-9398-9E220FE3392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3F17EC-7A1F-44CF-8FB4-80D3D993603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D0976A-EA64-4697-B7A2-6913AA02DC95}" type="datetime1">
              <a:rPr lang="fr-FR"/>
              <a:pPr lvl="0"/>
              <a:t>18/08/2022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116402B-27C0-4DDC-9354-4112436CB53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48888FB-C792-4EF8-A827-87BEDF32CC0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27752C-564A-4358-86CE-DD7D75713B3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825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82912-2181-43E0-AF0F-8EFEA02C7E7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A4626D7-78C2-442B-AAB7-7AB7CF01061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013EE5-D227-4B73-B618-7C0CCDC732D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4AF2FE7-EAD5-4BA9-BA16-21363A4CF879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73F3985-AE36-464E-B752-B075E904A508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FBA400A-1BA1-417E-AE7B-89855AAD6E4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60D2DB-83EE-4B32-9E6E-368D202ABF9D}" type="datetime1">
              <a:rPr lang="fr-FR"/>
              <a:pPr lvl="0"/>
              <a:t>18/08/2022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AF2F898-D478-4B3A-878F-34EF39E65B3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A696DE6-3941-42F8-B1D9-F667E3F539C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8ADE99-F246-4FA8-A57D-751CA681478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5563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047D66-61DF-4F95-9E10-EA6044A705C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8DFA24B-C018-4822-872A-4E012F017F5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4D2E5D-8116-4632-BAA8-91CEECEFFF97}" type="datetime1">
              <a:rPr lang="fr-FR"/>
              <a:pPr lvl="0"/>
              <a:t>18/08/2022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83CB462-C8B8-407C-8799-4ACEC0756C3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FFEF133-634E-4BB0-93B7-C8AAF5EC4BB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1EAE77-B380-4E38-BCC2-9B063E0227F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87503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1027B89-936E-4DFE-85F9-DB5F702ADBF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CB121F-5DAA-43E6-8DE7-A20DF6E035C3}" type="datetime1">
              <a:rPr lang="fr-FR"/>
              <a:pPr lvl="0"/>
              <a:t>18/08/2022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722456B-2B83-4644-A6DF-0E73FF1E563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65FD0EB-5EA6-4975-8147-0722658F11E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576676-9E87-4B97-9238-6F5F44F9966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076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D51358-ED51-4948-9990-4804AFFA05C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91C8EC-2EB2-49FB-B98E-4AD827738A7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7CE7C7-F2BB-4DBD-A028-3693A76C0F1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C92044-E4B2-4AE1-976E-D832135587AD}" type="datetime1">
              <a:rPr lang="fr-FR"/>
              <a:pPr lvl="0"/>
              <a:t>18/08/2022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74D3C5-534D-458D-A08D-2D29426BB94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8B3058-833D-4E74-886A-C0A49B0575B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4CB2B6-9A80-4DE6-82D5-F87BDBE59CB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7438764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98DF54-439E-4803-A5D1-FD63746C624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0CB441-6B2F-457A-B39B-3B4BC48DA72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FCD5465-72BE-4B57-A41E-E8EC7C3CEFA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D2A7D94-A12D-4FB4-993D-E362CCAFD14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149778-7160-4CBE-9FC7-DFEE79DCF794}" type="datetime1">
              <a:rPr lang="fr-FR"/>
              <a:pPr lvl="0"/>
              <a:t>18/08/2022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47C9F8D-0249-4A70-950E-7FCCA69CC81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1766C60-AB9F-438C-83FB-2CAE33405BB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D77F61-DF03-486E-9A4D-A3A0A01E95B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191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CECD87-C6A1-49ED-A339-947C3A2B6B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904220D-6224-4C56-B9B7-5875B35B8116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14A906C-07D1-418A-B504-A5E9A1A16CC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9499416-E97A-460C-A362-AF8DA5E3FB4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ED3F6B-D763-44B9-8E5B-EFCACCF3B8D0}" type="datetime1">
              <a:rPr lang="fr-FR"/>
              <a:pPr lvl="0"/>
              <a:t>18/08/2022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21F05B-7EEE-4B2C-A9D3-CB0769F0B24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4AC0E29-A47D-4273-AEFA-FA4C3308298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CB5E92-F0CF-4FB1-9938-DEB348B0DE8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2928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C2BFA2-96C2-4AA5-9653-3EC46AC4D13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0D72C27-5ACD-40CA-B773-07E3DB6B82A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BC3C4D-335D-4956-AE9D-B8C2ACE73AB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7E282B-4E28-4406-ADC2-EDE146DD7B42}" type="datetime1">
              <a:rPr lang="fr-FR"/>
              <a:pPr lvl="0"/>
              <a:t>18/08/2022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FC2866-FFC5-43B9-987F-4B3B900C9B2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FF6623-8E31-48C2-9264-DC657197AA7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B7D592-CDE0-4838-AD1D-1EB8FB0C83C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550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C985C2E-FD07-4F34-A909-D1EB0AB15D1A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A3F06B5-250F-4DA7-ACD9-38B48C24FDA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71AC16-229D-4815-B4BE-05B381CCEF9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246BF6-93F1-4E82-87ED-3B0FF62376F7}" type="datetime1">
              <a:rPr lang="fr-FR"/>
              <a:pPr lvl="0"/>
              <a:t>18/08/2022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CFBE82-182F-4332-826C-CA6DB9FC9F6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05AEFB-0CD7-474F-A360-8D9E16F9D33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25416B-9FD5-486B-9A39-E683536541D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1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3A9BD7-E444-43B4-98C5-9F423A1AC05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8F3C302-CC28-4E9F-BA7C-2D5A47C4231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402E21-E95A-4A36-BE66-654CA1F81CE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FC11FE-0202-4A23-98D1-29028509EF68}" type="datetime1">
              <a:rPr lang="fr-FR"/>
              <a:pPr lvl="0"/>
              <a:t>18/08/2022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61F395-E60D-4EA6-BE39-2365930CD7A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439A80-AA63-4A1F-93EB-35C1F89487A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1E5BE5-1832-4274-B941-543A8C6C03E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293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DB6B31-1017-44CD-A26B-B2C22B04609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921287-F679-4D0C-8631-16C12C64DE1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500C822-7A38-45F8-971E-6819E4EA76D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81A02C2-9957-4EC7-9196-74A1086D164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8ECD9A-CD32-4A18-9159-4F9787F85E45}" type="datetime1">
              <a:rPr lang="fr-FR"/>
              <a:pPr lvl="0"/>
              <a:t>18/08/2022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610F876-E606-4F9F-90C0-05C3CF3FE3D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B4581E-EBE3-40D2-913D-DDE03D0736E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3DC29B-DC5E-4B10-8B23-F4EE9836559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71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586957-06F7-4A78-A843-07DCD05299F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9062F9-5635-40A0-9A06-B70C749AA9F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5B66B0D-9478-4B42-91B9-7C57DCCD3F0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2B04BEC-41F8-4E1D-AE23-412A5844DF57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3F40961-AD91-4E2E-A6D0-E6E92E215BA9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08294AA-6A24-4256-BE25-6D5E1EAA576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53F233-2032-470F-8EF0-C4AC6CDE33A8}" type="datetime1">
              <a:rPr lang="fr-FR"/>
              <a:pPr lvl="0"/>
              <a:t>18/08/2022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C1F1465-632E-4FC8-A67C-C3407FF49EB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7C08B03-E17B-4C13-A8F2-3B8A85F4C87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F64149-379B-4BBE-A9B7-5F2A5283597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1244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F023E0-845D-4526-A699-72B532687D5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5770FE2-A720-4CAD-AE24-342A8160C89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6FD461-1242-4AB4-B5FC-44457CCE823C}" type="datetime1">
              <a:rPr lang="fr-FR"/>
              <a:pPr lvl="0"/>
              <a:t>18/08/2022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5CA0ED2-A397-48C7-BF43-9BA2A055928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2113BD5-842B-4875-9F21-C97CB0E385A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63B926-B4B8-4408-B3CC-09FA5032598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250062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15F39EC-AA47-4BB9-8A09-A6F5484F152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ABD707-882C-4305-BB7F-1C2153296304}" type="datetime1">
              <a:rPr lang="fr-FR"/>
              <a:pPr lvl="0"/>
              <a:t>18/08/2022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C9C5B5B-1F90-493C-A059-4C2C975EE74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CE68C1D-CFB5-4320-8113-DCFFAEFBF1F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065A61-EAEA-497C-B94A-48251E6415F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146238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F0B2B0-F4A8-400F-953A-73E016320B2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64758D-86ED-438D-87BA-AB48A6ADBC5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B6FA727-27CC-4739-B43B-7EC18977678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B4024E-C2B2-40A0-8523-9C59E952003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526454-592B-4D31-A64B-85347995D0D2}" type="datetime1">
              <a:rPr lang="fr-FR"/>
              <a:pPr lvl="0"/>
              <a:t>18/08/2022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A0D32CF-806B-405C-9C62-BFD35356062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BE188B-48FD-41A7-BECB-386C1FAFDC3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33D218-6939-4682-AC4F-C675308EF11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847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7309AE-1D26-49C1-9659-0AF4C90F550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24F2CEA-128F-4271-9FE8-371F1DD35088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5FFFDCC-F7B3-4988-913A-1ABBD5643DB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71E41E4-7EC8-46EC-9EF9-7D4008D3FAA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E6E770-684A-4C98-A840-E6BDB68B54D8}" type="datetime1">
              <a:rPr lang="fr-FR"/>
              <a:pPr lvl="0"/>
              <a:t>18/08/2022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FD9306A-8FEB-4EBC-A462-B3983009109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C0589C4-9CF6-4991-A34D-CD20029B24B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9F5EC8-0F53-4C4D-AE02-C5CB6A48FD3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95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2D99D11-78F0-4437-B3A6-0FA3941A28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A705F5-7905-43C2-91E4-7A89D93DFED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C947D2-8AE9-4A50-87BB-660003BDDFE0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0B20155-9808-48B0-8F76-BD7F6605E867}" type="datetime1">
              <a:rPr lang="fr-FR"/>
              <a:pPr lvl="0"/>
              <a:t>18/08/2022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5B6865-EE37-4015-AAB1-CD2605267FB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817B51-05FA-46F6-B039-17FA5F77646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72ECED3-C808-4B08-B070-5DBAAA75C6C5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fr-FR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0087393-B88E-4A64-8FDA-BDB5D4ABA41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637F9A9-0E05-47CE-9E2B-48A31029845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8650" y="1825627"/>
            <a:ext cx="78867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2DBAAD-ED96-47C8-9F12-A5C74257DAB8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440B7CB-EC3A-4A1E-A494-FFF7F9874085}" type="datetime1">
              <a:rPr lang="fr-FR"/>
              <a:pPr lvl="0"/>
              <a:t>18/08/2022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68B91D-420B-422B-9163-19F4A8B81B5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49" y="6356351"/>
            <a:ext cx="3086099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F0FEE7-52EB-4820-BC53-1B83398787A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49" y="6356351"/>
            <a:ext cx="20574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868F686-2864-480F-8596-DB3059929DA2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marL="0" marR="0" lvl="0" indent="0" algn="l" defTabSz="6858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33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171450" marR="0" lvl="0" indent="-171450" algn="l" defTabSz="685800" rtl="0" fontAlgn="auto" hangingPunct="1">
        <a:lnSpc>
          <a:spcPct val="90000"/>
        </a:lnSpc>
        <a:spcBef>
          <a:spcPts val="750"/>
        </a:spcBef>
        <a:spcAft>
          <a:spcPts val="0"/>
        </a:spcAft>
        <a:buSzPct val="100000"/>
        <a:buFont typeface="Arial" pitchFamily="34"/>
        <a:buChar char="•"/>
        <a:tabLst/>
        <a:defRPr lang="fr-FR" sz="21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514350" marR="0" lvl="1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857250" marR="0" lvl="2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fr-FR" sz="15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200150" marR="0" lvl="3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fr-FR" sz="135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1543050" marR="0" lvl="4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fr-FR" sz="135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9" Type="http://schemas.openxmlformats.org/officeDocument/2006/relationships/slide" Target="slide40.xml"/><Relationship Id="rId21" Type="http://schemas.openxmlformats.org/officeDocument/2006/relationships/slide" Target="slide25.xml"/><Relationship Id="rId34" Type="http://schemas.openxmlformats.org/officeDocument/2006/relationships/slide" Target="slide35.xml"/><Relationship Id="rId42" Type="http://schemas.openxmlformats.org/officeDocument/2006/relationships/slide" Target="slide43.xml"/><Relationship Id="rId47" Type="http://schemas.openxmlformats.org/officeDocument/2006/relationships/slide" Target="slide48.xml"/><Relationship Id="rId50" Type="http://schemas.openxmlformats.org/officeDocument/2006/relationships/slide" Target="slide51.xml"/><Relationship Id="rId55" Type="http://schemas.openxmlformats.org/officeDocument/2006/relationships/slide" Target="slide56.xml"/><Relationship Id="rId7" Type="http://schemas.openxmlformats.org/officeDocument/2006/relationships/slide" Target="slide7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9" Type="http://schemas.openxmlformats.org/officeDocument/2006/relationships/slide" Target="slide28.xml"/><Relationship Id="rId11" Type="http://schemas.openxmlformats.org/officeDocument/2006/relationships/slide" Target="slide12.xml"/><Relationship Id="rId24" Type="http://schemas.openxmlformats.org/officeDocument/2006/relationships/slide" Target="slide24.xml"/><Relationship Id="rId32" Type="http://schemas.openxmlformats.org/officeDocument/2006/relationships/slide" Target="slide31.xml"/><Relationship Id="rId37" Type="http://schemas.openxmlformats.org/officeDocument/2006/relationships/slide" Target="slide38.xml"/><Relationship Id="rId40" Type="http://schemas.openxmlformats.org/officeDocument/2006/relationships/slide" Target="slide41.xml"/><Relationship Id="rId45" Type="http://schemas.openxmlformats.org/officeDocument/2006/relationships/slide" Target="slide46.xml"/><Relationship Id="rId53" Type="http://schemas.openxmlformats.org/officeDocument/2006/relationships/slide" Target="slide54.xml"/><Relationship Id="rId58" Type="http://schemas.openxmlformats.org/officeDocument/2006/relationships/slide" Target="slide59.xml"/><Relationship Id="rId5" Type="http://schemas.openxmlformats.org/officeDocument/2006/relationships/slide" Target="slide5.xml"/><Relationship Id="rId61" Type="http://schemas.openxmlformats.org/officeDocument/2006/relationships/slide" Target="slide62.xml"/><Relationship Id="rId19" Type="http://schemas.openxmlformats.org/officeDocument/2006/relationships/slide" Target="slide20.xml"/><Relationship Id="rId14" Type="http://schemas.openxmlformats.org/officeDocument/2006/relationships/slide" Target="slide15.xml"/><Relationship Id="rId22" Type="http://schemas.openxmlformats.org/officeDocument/2006/relationships/slide" Target="slide22.xml"/><Relationship Id="rId27" Type="http://schemas.openxmlformats.org/officeDocument/2006/relationships/slide" Target="slide33.xml"/><Relationship Id="rId30" Type="http://schemas.openxmlformats.org/officeDocument/2006/relationships/slide" Target="slide29.xml"/><Relationship Id="rId35" Type="http://schemas.openxmlformats.org/officeDocument/2006/relationships/slide" Target="slide37.xml"/><Relationship Id="rId43" Type="http://schemas.openxmlformats.org/officeDocument/2006/relationships/slide" Target="slide44.xml"/><Relationship Id="rId48" Type="http://schemas.openxmlformats.org/officeDocument/2006/relationships/slide" Target="slide49.xml"/><Relationship Id="rId56" Type="http://schemas.openxmlformats.org/officeDocument/2006/relationships/slide" Target="slide57.xml"/><Relationship Id="rId8" Type="http://schemas.openxmlformats.org/officeDocument/2006/relationships/slide" Target="slide9.xml"/><Relationship Id="rId51" Type="http://schemas.openxmlformats.org/officeDocument/2006/relationships/slide" Target="slide52.xml"/><Relationship Id="rId3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33" Type="http://schemas.openxmlformats.org/officeDocument/2006/relationships/slide" Target="slide32.xml"/><Relationship Id="rId38" Type="http://schemas.openxmlformats.org/officeDocument/2006/relationships/slide" Target="slide39.xml"/><Relationship Id="rId46" Type="http://schemas.openxmlformats.org/officeDocument/2006/relationships/slide" Target="slide47.xml"/><Relationship Id="rId59" Type="http://schemas.openxmlformats.org/officeDocument/2006/relationships/slide" Target="slide60.xml"/><Relationship Id="rId20" Type="http://schemas.openxmlformats.org/officeDocument/2006/relationships/slide" Target="slide21.xml"/><Relationship Id="rId41" Type="http://schemas.openxmlformats.org/officeDocument/2006/relationships/slide" Target="slide42.xml"/><Relationship Id="rId54" Type="http://schemas.openxmlformats.org/officeDocument/2006/relationships/slide" Target="slide5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3.xml"/><Relationship Id="rId28" Type="http://schemas.openxmlformats.org/officeDocument/2006/relationships/slide" Target="slide34.xml"/><Relationship Id="rId36" Type="http://schemas.openxmlformats.org/officeDocument/2006/relationships/slide" Target="slide36.xml"/><Relationship Id="rId49" Type="http://schemas.openxmlformats.org/officeDocument/2006/relationships/slide" Target="slide50.xml"/><Relationship Id="rId57" Type="http://schemas.openxmlformats.org/officeDocument/2006/relationships/slide" Target="slide58.xml"/><Relationship Id="rId10" Type="http://schemas.openxmlformats.org/officeDocument/2006/relationships/slide" Target="slide11.xml"/><Relationship Id="rId31" Type="http://schemas.openxmlformats.org/officeDocument/2006/relationships/slide" Target="slide30.xml"/><Relationship Id="rId44" Type="http://schemas.openxmlformats.org/officeDocument/2006/relationships/slide" Target="slide45.xml"/><Relationship Id="rId52" Type="http://schemas.openxmlformats.org/officeDocument/2006/relationships/slide" Target="slide53.xml"/><Relationship Id="rId60" Type="http://schemas.openxmlformats.org/officeDocument/2006/relationships/slide" Target="slide61.xml"/><Relationship Id="rId4" Type="http://schemas.openxmlformats.org/officeDocument/2006/relationships/slide" Target="slide4.xml"/><Relationship Id="rId9" Type="http://schemas.openxmlformats.org/officeDocument/2006/relationships/slide" Target="slide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8">
            <a:extLst>
              <a:ext uri="{FF2B5EF4-FFF2-40B4-BE49-F238E27FC236}">
                <a16:creationId xmlns:a16="http://schemas.microsoft.com/office/drawing/2014/main" id="{588AD2C3-BC2B-4E52-8D04-2CAE2BB7366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-1044619" y="770427"/>
            <a:ext cx="6985394" cy="514349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2FBCE9A1-CEE9-4F51-9B4C-61B45A76AB9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665244" y="4725143"/>
            <a:ext cx="1834752" cy="118586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itre 1">
            <a:extLst>
              <a:ext uri="{FF2B5EF4-FFF2-40B4-BE49-F238E27FC236}">
                <a16:creationId xmlns:a16="http://schemas.microsoft.com/office/drawing/2014/main" id="{1F25B770-01EA-4209-B194-59E640330894}"/>
              </a:ext>
            </a:extLst>
          </p:cNvPr>
          <p:cNvSpPr txBox="1"/>
          <p:nvPr/>
        </p:nvSpPr>
        <p:spPr>
          <a:xfrm>
            <a:off x="5940774" y="1412775"/>
            <a:ext cx="3284936" cy="2903018"/>
          </a:xfrm>
          <a:prstGeom prst="rect">
            <a:avLst/>
          </a:prstGeom>
          <a:solidFill>
            <a:srgbClr val="FFFFFF"/>
          </a:solidFill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300" b="0" i="0" u="none" strike="noStrike" kern="1200" cap="none" spc="0" baseline="0" dirty="0">
                <a:solidFill>
                  <a:srgbClr val="000000"/>
                </a:solidFill>
                <a:uFillTx/>
                <a:latin typeface="Corbel" pitchFamily="34"/>
              </a:rPr>
              <a:t>Parcours CLEOPHAS</a:t>
            </a: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3300" b="0" i="0" u="none" strike="noStrike" kern="1200" cap="none" spc="0" baseline="0" dirty="0">
              <a:solidFill>
                <a:srgbClr val="000000"/>
              </a:solidFill>
              <a:uFillTx/>
              <a:latin typeface="Corbel" pitchFamily="34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dirty="0">
                <a:latin typeface="Corbel" pitchFamily="34"/>
              </a:rPr>
              <a:t>m</a:t>
            </a:r>
            <a:r>
              <a:rPr lang="fr-FR" sz="2000" b="0" i="0" u="none" strike="noStrike" kern="1200" cap="none" spc="0" baseline="0" dirty="0">
                <a:uFillTx/>
                <a:latin typeface="Corbel" pitchFamily="34"/>
              </a:rPr>
              <a:t>ars 2022</a:t>
            </a: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fr-FR" sz="3300" b="0" i="0" u="none" strike="noStrike" kern="1200" cap="none" spc="0" baseline="0" dirty="0">
                <a:solidFill>
                  <a:srgbClr val="000000"/>
                </a:solidFill>
                <a:uFillTx/>
                <a:latin typeface="Corbel" pitchFamily="34"/>
              </a:rPr>
            </a:br>
            <a:r>
              <a:rPr lang="fr-FR" sz="2400" b="0" i="0" u="none" strike="noStrike" kern="1200" cap="none" spc="0" baseline="0" dirty="0">
                <a:solidFill>
                  <a:srgbClr val="000000"/>
                </a:solidFill>
                <a:uFillTx/>
                <a:latin typeface="Corbel" pitchFamily="34"/>
              </a:rPr>
              <a:t>CHANTS COMMUNS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D5888E2-CF7C-457E-8868-D1639F331FE4}"/>
              </a:ext>
            </a:extLst>
          </p:cNvPr>
          <p:cNvSpPr txBox="1"/>
          <p:nvPr/>
        </p:nvSpPr>
        <p:spPr>
          <a:xfrm>
            <a:off x="35497" y="0"/>
            <a:ext cx="9144000" cy="20621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C'est par ta grâce que je peux m'approcher de toi,</a:t>
            </a:r>
            <a:br>
              <a:rPr lang="fr-FR" sz="32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32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C'est par ta grâce que je suis racheté.</a:t>
            </a:r>
            <a:br>
              <a:rPr lang="fr-FR" sz="32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32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Tu fais de moi une nouvelle création,</a:t>
            </a:r>
            <a:br>
              <a:rPr lang="fr-FR" sz="32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32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De la mort tu m'as sauvé par ta résurrection.</a:t>
            </a:r>
            <a:endParaRPr lang="fr-FR" sz="32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7E76916-34FA-4E22-B532-F549EA9FA499}"/>
              </a:ext>
            </a:extLst>
          </p:cNvPr>
          <p:cNvSpPr txBox="1"/>
          <p:nvPr/>
        </p:nvSpPr>
        <p:spPr>
          <a:xfrm>
            <a:off x="-684583" y="2132856"/>
            <a:ext cx="9144000" cy="224677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1/ Tout mon être cherche d'où viendra le secours.</a:t>
            </a:r>
            <a:br>
              <a:rPr lang="fr-FR" sz="2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2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Mon secours est en Dieu,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qui a créé les cieux.</a:t>
            </a:r>
            <a:br>
              <a:rPr lang="fr-FR" sz="2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2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De toute détresse Il vient me libérer,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lui le Dieu fidèle de toute éternité 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3E6519D-1355-409E-AAEC-C2F263FF35A0}"/>
              </a:ext>
            </a:extLst>
          </p:cNvPr>
          <p:cNvSpPr txBox="1"/>
          <p:nvPr/>
        </p:nvSpPr>
        <p:spPr>
          <a:xfrm>
            <a:off x="1043604" y="4581125"/>
            <a:ext cx="9144000" cy="267765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2/ Tu connais mes craintes,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tu connais mes pensées,</a:t>
            </a:r>
            <a:b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Avant que je naisse tu m'avais appelé.</a:t>
            </a:r>
            <a:b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Toujours tu pardonnes d'un amour infini,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ta miséricorde est un chemin de vie.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 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C7FBC25-64BC-429D-9D38-F54AB86C07DF}"/>
              </a:ext>
            </a:extLst>
          </p:cNvPr>
          <p:cNvSpPr txBox="1"/>
          <p:nvPr/>
        </p:nvSpPr>
        <p:spPr>
          <a:xfrm>
            <a:off x="35497" y="-27386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F5D19B0-F7E5-4580-9A68-2411E55C50DD}"/>
              </a:ext>
            </a:extLst>
          </p:cNvPr>
          <p:cNvSpPr txBox="1"/>
          <p:nvPr/>
        </p:nvSpPr>
        <p:spPr>
          <a:xfrm>
            <a:off x="-102108" y="79811"/>
            <a:ext cx="9254602" cy="9541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 dirty="0">
                <a:solidFill>
                  <a:schemeClr val="bg1"/>
                </a:solidFill>
                <a:uFillTx/>
              </a:rPr>
              <a:t>R/ </a:t>
            </a:r>
            <a:r>
              <a:rPr lang="fr-FR" sz="2800" b="1" i="0" dirty="0">
                <a:solidFill>
                  <a:schemeClr val="bg1"/>
                </a:solidFill>
                <a:effectLst/>
              </a:rPr>
              <a:t>Chantez avec moi le Seigneur, célébrez-le sans fin</a:t>
            </a:r>
            <a:br>
              <a:rPr lang="fr-FR" sz="2800" b="1" i="0" dirty="0">
                <a:solidFill>
                  <a:schemeClr val="bg1"/>
                </a:solidFill>
                <a:effectLst/>
              </a:rPr>
            </a:br>
            <a:r>
              <a:rPr lang="fr-FR" sz="2800" b="1" i="0" dirty="0">
                <a:solidFill>
                  <a:schemeClr val="bg1"/>
                </a:solidFill>
                <a:effectLst/>
              </a:rPr>
              <a:t>Pour moi il a fait des merveilles et pour vous il fera de même</a:t>
            </a:r>
            <a:endParaRPr lang="fr-FR" sz="2800" b="1" i="0" u="none" strike="noStrike" kern="1200" cap="none" spc="0" baseline="0" dirty="0">
              <a:solidFill>
                <a:schemeClr val="bg1"/>
              </a:solidFill>
              <a:uFillTx/>
            </a:endParaRPr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D5344FDD-8270-4544-98D7-41322811252C}"/>
              </a:ext>
            </a:extLst>
          </p:cNvPr>
          <p:cNvSpPr txBox="1"/>
          <p:nvPr/>
        </p:nvSpPr>
        <p:spPr>
          <a:xfrm>
            <a:off x="656566" y="1217118"/>
            <a:ext cx="8495928" cy="9541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>
            <a:defPPr>
              <a:defRPr lang="fr-FR"/>
            </a:defPPr>
            <a:lvl1pPr fontAlgn="base">
              <a:defRPr sz="2800">
                <a:solidFill>
                  <a:schemeClr val="bg1"/>
                </a:solidFill>
                <a:latin typeface="Sintony"/>
              </a:defRPr>
            </a:lvl1pPr>
          </a:lstStyle>
          <a:p>
            <a:r>
              <a:rPr lang="fr-FR" dirty="0">
                <a:latin typeface="+mn-lt"/>
              </a:rPr>
              <a:t>1/ Il a posé les yeux sur moi, Malgré ma petitesse</a:t>
            </a:r>
            <a:br>
              <a:rPr lang="fr-FR" dirty="0">
                <a:latin typeface="+mn-lt"/>
              </a:rPr>
            </a:br>
            <a:r>
              <a:rPr lang="fr-FR" dirty="0">
                <a:latin typeface="+mn-lt"/>
              </a:rPr>
              <a:t>Il m’a comblé de ses bienfaits, En lui mon </a:t>
            </a:r>
            <a:r>
              <a:rPr lang="fr-FR" dirty="0" err="1">
                <a:latin typeface="+mn-lt"/>
              </a:rPr>
              <a:t>coeur</a:t>
            </a:r>
            <a:r>
              <a:rPr lang="fr-FR" dirty="0">
                <a:latin typeface="+mn-lt"/>
              </a:rPr>
              <a:t> exulte</a:t>
            </a:r>
          </a:p>
        </p:txBody>
      </p:sp>
      <p:sp>
        <p:nvSpPr>
          <p:cNvPr id="4" name="ZoneTexte 4">
            <a:extLst>
              <a:ext uri="{FF2B5EF4-FFF2-40B4-BE49-F238E27FC236}">
                <a16:creationId xmlns:a16="http://schemas.microsoft.com/office/drawing/2014/main" id="{0A0542CA-3054-4B18-BF9D-36AECBABE316}"/>
              </a:ext>
            </a:extLst>
          </p:cNvPr>
          <p:cNvSpPr txBox="1"/>
          <p:nvPr/>
        </p:nvSpPr>
        <p:spPr>
          <a:xfrm>
            <a:off x="224516" y="2569967"/>
            <a:ext cx="9144000" cy="9541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>
            <a:defPPr>
              <a:defRPr lang="fr-FR"/>
            </a:defPPr>
            <a:lvl1pPr fontAlgn="base">
              <a:defRPr sz="2800">
                <a:solidFill>
                  <a:schemeClr val="bg1"/>
                </a:solidFill>
                <a:latin typeface="Sintony"/>
              </a:defRPr>
            </a:lvl1pPr>
          </a:lstStyle>
          <a:p>
            <a:r>
              <a:rPr lang="fr-FR" dirty="0">
                <a:latin typeface="+mn-lt"/>
              </a:rPr>
              <a:t>2/ L’amour de Dieu est à jamais sur tous ceux qui le craignent.</a:t>
            </a:r>
            <a:br>
              <a:rPr lang="fr-FR" dirty="0">
                <a:latin typeface="+mn-lt"/>
              </a:rPr>
            </a:br>
            <a:r>
              <a:rPr lang="fr-FR" dirty="0">
                <a:latin typeface="+mn-lt"/>
              </a:rPr>
              <a:t>Son nom est saint et glorieux, Il a fait des merveilles</a:t>
            </a:r>
          </a:p>
        </p:txBody>
      </p:sp>
      <p:sp>
        <p:nvSpPr>
          <p:cNvPr id="6" name="ZoneTexte 6">
            <a:extLst>
              <a:ext uri="{FF2B5EF4-FFF2-40B4-BE49-F238E27FC236}">
                <a16:creationId xmlns:a16="http://schemas.microsoft.com/office/drawing/2014/main" id="{980A62BB-89E3-454C-A44B-0D68F62FBABB}"/>
              </a:ext>
            </a:extLst>
          </p:cNvPr>
          <p:cNvSpPr txBox="1"/>
          <p:nvPr/>
        </p:nvSpPr>
        <p:spPr>
          <a:xfrm>
            <a:off x="8494" y="423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 dirty="0">
                <a:solidFill>
                  <a:srgbClr val="FFFFFF"/>
                </a:solidFill>
                <a:uFillTx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 dirty="0">
              <a:solidFill>
                <a:srgbClr val="FFFFFF"/>
              </a:solidFill>
              <a:uFillTx/>
            </a:endParaRPr>
          </a:p>
        </p:txBody>
      </p:sp>
      <p:sp>
        <p:nvSpPr>
          <p:cNvPr id="7" name="ZoneTexte 4">
            <a:extLst>
              <a:ext uri="{FF2B5EF4-FFF2-40B4-BE49-F238E27FC236}">
                <a16:creationId xmlns:a16="http://schemas.microsoft.com/office/drawing/2014/main" id="{B89B1140-71DB-4B24-B983-DE132FCCDC15}"/>
              </a:ext>
            </a:extLst>
          </p:cNvPr>
          <p:cNvSpPr txBox="1"/>
          <p:nvPr/>
        </p:nvSpPr>
        <p:spPr>
          <a:xfrm>
            <a:off x="110328" y="3810979"/>
            <a:ext cx="9726654" cy="138499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>
            <a:defPPr>
              <a:defRPr lang="fr-FR"/>
            </a:defPPr>
            <a:lvl1pPr fontAlgn="base">
              <a:defRPr sz="2800">
                <a:solidFill>
                  <a:schemeClr val="bg1"/>
                </a:solidFill>
                <a:latin typeface="Sintony"/>
              </a:defRPr>
            </a:lvl1pPr>
          </a:lstStyle>
          <a:p>
            <a:r>
              <a:rPr lang="fr-FR" dirty="0"/>
              <a:t>3/ Déployant son bras tout puissant Il disperse les riches</a:t>
            </a:r>
            <a:br>
              <a:rPr lang="fr-FR" dirty="0"/>
            </a:br>
            <a:r>
              <a:rPr lang="fr-FR" dirty="0"/>
              <a:t>Aux pauvres il donne à pleines mains, A tous ceux qui le cherchent</a:t>
            </a:r>
          </a:p>
        </p:txBody>
      </p:sp>
      <p:sp>
        <p:nvSpPr>
          <p:cNvPr id="8" name="ZoneTexte 4">
            <a:extLst>
              <a:ext uri="{FF2B5EF4-FFF2-40B4-BE49-F238E27FC236}">
                <a16:creationId xmlns:a16="http://schemas.microsoft.com/office/drawing/2014/main" id="{977F491A-FC3A-420D-878F-CEE04922A2AF}"/>
              </a:ext>
            </a:extLst>
          </p:cNvPr>
          <p:cNvSpPr txBox="1"/>
          <p:nvPr/>
        </p:nvSpPr>
        <p:spPr>
          <a:xfrm>
            <a:off x="-259126" y="5640882"/>
            <a:ext cx="9144000" cy="9541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>
            <a:defPPr>
              <a:defRPr lang="fr-FR"/>
            </a:defPPr>
            <a:lvl1pPr fontAlgn="base">
              <a:defRPr sz="2800">
                <a:solidFill>
                  <a:schemeClr val="bg1"/>
                </a:solidFill>
                <a:latin typeface="Sintony"/>
              </a:defRPr>
            </a:lvl1pPr>
          </a:lstStyle>
          <a:p>
            <a:r>
              <a:rPr lang="fr-FR" dirty="0">
                <a:latin typeface="+mn-lt"/>
              </a:rPr>
              <a:t>4/ Il se souvient de son amour, Il élève les humbles.</a:t>
            </a:r>
            <a:br>
              <a:rPr lang="fr-FR" dirty="0">
                <a:latin typeface="+mn-lt"/>
              </a:rPr>
            </a:br>
            <a:r>
              <a:rPr lang="fr-FR" dirty="0">
                <a:latin typeface="+mn-lt"/>
              </a:rPr>
              <a:t>Il protège et soutient son peuple, Il garde sa promesse</a:t>
            </a:r>
          </a:p>
        </p:txBody>
      </p:sp>
    </p:spTree>
    <p:extLst>
      <p:ext uri="{BB962C8B-B14F-4D97-AF65-F5344CB8AC3E}">
        <p14:creationId xmlns:p14="http://schemas.microsoft.com/office/powerpoint/2010/main" val="3848168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6CACC09C-B819-4A4F-878C-4F5F8A32B9AF}"/>
              </a:ext>
            </a:extLst>
          </p:cNvPr>
          <p:cNvSpPr/>
          <p:nvPr/>
        </p:nvSpPr>
        <p:spPr>
          <a:xfrm>
            <a:off x="-900610" y="2505355"/>
            <a:ext cx="6511789" cy="378565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</a:rPr>
              <a:t>1.Offrir le pain de sa Parole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</a:rPr>
              <a:t>aux gens qui ont faim de bonheur.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</a:rPr>
              <a:t>Être pour eux des signes du Royaume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</a:rPr>
              <a:t> au milieu de notre monde.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</a:rPr>
              <a:t>2. Offrir le pain de sa Présence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</a:rPr>
              <a:t>aux gens  qui ont faim d’être aimés.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</a:rPr>
              <a:t>Être pour eux des signes d’espérance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</a:rPr>
              <a:t> au milieu de notre monde.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011FADA-130D-49E4-A52D-D839737CE96F}"/>
              </a:ext>
            </a:extLst>
          </p:cNvPr>
          <p:cNvSpPr/>
          <p:nvPr/>
        </p:nvSpPr>
        <p:spPr>
          <a:xfrm>
            <a:off x="467541" y="73920"/>
            <a:ext cx="8352925" cy="20621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1" i="0" u="none" strike="noStrike" kern="1200" cap="none" spc="0" baseline="0">
                <a:solidFill>
                  <a:srgbClr val="D99694"/>
                </a:solidFill>
                <a:uFillTx/>
                <a:latin typeface="Calibri"/>
              </a:rPr>
              <a:t>Comme Lui, savoir dresser la table,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1" i="0" u="none" strike="noStrike" kern="1200" cap="none" spc="0" baseline="0">
                <a:solidFill>
                  <a:srgbClr val="D99694"/>
                </a:solidFill>
                <a:uFillTx/>
                <a:latin typeface="Calibri"/>
              </a:rPr>
              <a:t> comme Lui nouer le tablier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1" i="0" u="none" strike="noStrike" kern="1200" cap="none" spc="0" baseline="0">
                <a:solidFill>
                  <a:srgbClr val="D99694"/>
                </a:solidFill>
                <a:uFillTx/>
                <a:latin typeface="Calibri"/>
              </a:rPr>
              <a:t>Se lever chaque jour et servir par amour,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1" i="0" u="none" strike="noStrike" kern="1200" cap="none" spc="0" baseline="0">
                <a:solidFill>
                  <a:srgbClr val="D99694"/>
                </a:solidFill>
                <a:uFillTx/>
                <a:latin typeface="Calibri"/>
              </a:rPr>
              <a:t>comme Lui 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569F0AF-BC6E-4D2B-B766-6122AD94EBB9}"/>
              </a:ext>
            </a:extLst>
          </p:cNvPr>
          <p:cNvSpPr/>
          <p:nvPr/>
        </p:nvSpPr>
        <p:spPr>
          <a:xfrm>
            <a:off x="3563892" y="3072347"/>
            <a:ext cx="6511789" cy="378565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</a:rPr>
              <a:t>3 - Offrir le pain de sa promesse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</a:rPr>
              <a:t>Aux gens qui ont faim d'avenir.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</a:rPr>
              <a:t>Être pour eux des signes de tendresse,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</a:rPr>
              <a:t>Au milieu de notre monde.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</a:rPr>
              <a:t>4 - Offrir le pain de chaque cène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</a:rPr>
              <a:t>Aux gens qui ont faim dans leur cœur.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</a:rPr>
              <a:t>Être pour eux des signes d'évangile,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</a:rPr>
              <a:t>Au milieu de notre monde.</a:t>
            </a:r>
          </a:p>
        </p:txBody>
      </p:sp>
      <p:sp>
        <p:nvSpPr>
          <p:cNvPr id="5" name="ZoneTexte 7">
            <a:extLst>
              <a:ext uri="{FF2B5EF4-FFF2-40B4-BE49-F238E27FC236}">
                <a16:creationId xmlns:a16="http://schemas.microsoft.com/office/drawing/2014/main" id="{A4CF1AA8-A113-41F4-80E3-2EA27C577715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E0C529-D6B3-4770-80C9-CB2E8C20365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5532" y="116631"/>
            <a:ext cx="8229600" cy="2664296"/>
          </a:xfrm>
        </p:spPr>
        <p:txBody>
          <a:bodyPr anchor="t">
            <a:normAutofit fontScale="90000"/>
          </a:bodyPr>
          <a:lstStyle/>
          <a:p>
            <a:pPr lvl="0"/>
            <a:r>
              <a:rPr lang="fr-FR" sz="3600">
                <a:solidFill>
                  <a:srgbClr val="FFFFFF"/>
                </a:solidFill>
                <a:latin typeface="Arial" pitchFamily="34"/>
                <a:cs typeface="Arial" pitchFamily="34"/>
              </a:rPr>
              <a:t>Comme un souffle fragile, </a:t>
            </a:r>
            <a:br>
              <a:rPr lang="fr-FR" sz="3600">
                <a:solidFill>
                  <a:srgbClr val="FFFFFF"/>
                </a:solidFill>
                <a:latin typeface="Arial" pitchFamily="34"/>
                <a:cs typeface="Arial" pitchFamily="34"/>
              </a:rPr>
            </a:br>
            <a:r>
              <a:rPr lang="fr-FR" sz="3600">
                <a:solidFill>
                  <a:srgbClr val="FFFFFF"/>
                </a:solidFill>
                <a:latin typeface="Arial" pitchFamily="34"/>
                <a:cs typeface="Arial" pitchFamily="34"/>
              </a:rPr>
              <a:t>Ta parole se donne</a:t>
            </a:r>
            <a:br>
              <a:rPr lang="fr-FR" sz="3600">
                <a:solidFill>
                  <a:srgbClr val="FFFFFF"/>
                </a:solidFill>
                <a:latin typeface="Arial" pitchFamily="34"/>
                <a:cs typeface="Arial" pitchFamily="34"/>
              </a:rPr>
            </a:br>
            <a:r>
              <a:rPr lang="fr-FR" sz="3600">
                <a:solidFill>
                  <a:srgbClr val="FFFFFF"/>
                </a:solidFill>
                <a:latin typeface="Arial" pitchFamily="34"/>
                <a:cs typeface="Arial" pitchFamily="34"/>
              </a:rPr>
              <a:t>Comme un vase d'argile, </a:t>
            </a:r>
            <a:br>
              <a:rPr lang="fr-FR" sz="3600">
                <a:solidFill>
                  <a:srgbClr val="FFFFFF"/>
                </a:solidFill>
                <a:latin typeface="Arial" pitchFamily="34"/>
                <a:cs typeface="Arial" pitchFamily="34"/>
              </a:rPr>
            </a:br>
            <a:r>
              <a:rPr lang="fr-FR" sz="3600">
                <a:solidFill>
                  <a:srgbClr val="FFFFFF"/>
                </a:solidFill>
                <a:latin typeface="Arial" pitchFamily="34"/>
                <a:cs typeface="Arial" pitchFamily="34"/>
              </a:rPr>
              <a:t>Ton amour nous façonne.</a:t>
            </a:r>
            <a:br>
              <a:rPr lang="fr-FR" sz="3600">
                <a:solidFill>
                  <a:srgbClr val="FFFFFF"/>
                </a:solidFill>
                <a:latin typeface="Arial" pitchFamily="34"/>
                <a:cs typeface="Arial" pitchFamily="34"/>
              </a:rPr>
            </a:br>
            <a:r>
              <a:rPr lang="fr-FR" sz="3600">
                <a:solidFill>
                  <a:srgbClr val="FFFFFF"/>
                </a:solidFill>
                <a:latin typeface="Arial" pitchFamily="34"/>
                <a:cs typeface="Arial" pitchFamily="34"/>
              </a:rPr>
              <a:t> </a:t>
            </a:r>
            <a:br>
              <a:rPr lang="fr-FR" sz="3600">
                <a:solidFill>
                  <a:srgbClr val="FFFFFF"/>
                </a:solidFill>
                <a:latin typeface="Arial" pitchFamily="34"/>
                <a:cs typeface="Arial" pitchFamily="34"/>
              </a:rPr>
            </a:br>
            <a:endParaRPr lang="fr-FR" sz="3600">
              <a:latin typeface="Arial" pitchFamily="34"/>
              <a:cs typeface="Arial" pitchFamily="34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CF38FA1-C36D-4390-A570-5EBA66B90B30}"/>
              </a:ext>
            </a:extLst>
          </p:cNvPr>
          <p:cNvSpPr/>
          <p:nvPr/>
        </p:nvSpPr>
        <p:spPr>
          <a:xfrm>
            <a:off x="94347" y="2852937"/>
            <a:ext cx="8955304" cy="353943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1) Ta parole est murmure comme un secret d'amour,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Ta parole est blessure qui nous ouvre le jour.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 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2) Ta parole est naissance comme on sort de prison,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Ta parole est semence qui promet la moisson.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 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3) Ta parole est partage comme on coupe du pain,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Ta parole est passage qui nous dit un chemin.</a:t>
            </a:r>
          </a:p>
        </p:txBody>
      </p:sp>
      <p:sp>
        <p:nvSpPr>
          <p:cNvPr id="4" name="ZoneTexte 5">
            <a:extLst>
              <a:ext uri="{FF2B5EF4-FFF2-40B4-BE49-F238E27FC236}">
                <a16:creationId xmlns:a16="http://schemas.microsoft.com/office/drawing/2014/main" id="{CACF7BEF-CE26-4EA7-A7CE-54C850837B45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146149C-97BD-4910-B03B-3A6014A53FE2}"/>
              </a:ext>
            </a:extLst>
          </p:cNvPr>
          <p:cNvSpPr txBox="1"/>
          <p:nvPr/>
        </p:nvSpPr>
        <p:spPr>
          <a:xfrm>
            <a:off x="-36511" y="0"/>
            <a:ext cx="9180511" cy="852540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0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R/ Comment ne pas te louer (x3), </a:t>
            </a:r>
            <a:endParaRPr lang="fr-FR" sz="40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0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Seigneur Jésus!</a:t>
            </a:r>
            <a:endParaRPr lang="fr-FR" sz="40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0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 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1/ Quand je regarde autour de moi,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je vois ta gloire,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Seigneur Jésus, je te bénis.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Comment ne pas te louer, Seigneur Jésus !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2/ Quand je regarde autour de moi,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je vois mes frères,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Seigneur Jésus, merci pour eux !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Comment ne pas te louer, Seigneur Jésus !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 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40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 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				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E7E1094-748F-4F84-BFA5-844C645068AD}"/>
              </a:ext>
            </a:extLst>
          </p:cNvPr>
          <p:cNvSpPr txBox="1"/>
          <p:nvPr/>
        </p:nvSpPr>
        <p:spPr>
          <a:xfrm>
            <a:off x="107506" y="29928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AC9582EF-713F-4607-AFE2-2333DC7F9312}"/>
              </a:ext>
            </a:extLst>
          </p:cNvPr>
          <p:cNvSpPr txBox="1"/>
          <p:nvPr/>
        </p:nvSpPr>
        <p:spPr>
          <a:xfrm>
            <a:off x="179515" y="1268757"/>
            <a:ext cx="9144000" cy="618015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marR="0" lvl="0" indent="-457200" algn="l" defTabSz="914400" rtl="0" fontAlgn="auto" hangingPunct="1">
              <a:lnSpc>
                <a:spcPct val="80000"/>
              </a:lnSpc>
              <a:spcBef>
                <a:spcPts val="1500"/>
              </a:spcBef>
              <a:spcAft>
                <a:spcPts val="0"/>
              </a:spcAft>
              <a:buSzPct val="100000"/>
              <a:buAutoNum type="arabicPeriod"/>
              <a:tabLst>
                <a:tab pos="384177" algn="l"/>
                <a:tab pos="76041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 dirty="0">
                <a:solidFill>
                  <a:srgbClr val="FFFFFF"/>
                </a:solidFill>
                <a:uFillTx/>
              </a:rPr>
              <a:t>Marie, Ève nouvelle et joie de ton Seigneur,</a:t>
            </a:r>
            <a:br>
              <a:rPr lang="fr-FR" sz="2400" b="0" i="0" u="none" strike="noStrike" kern="1200" cap="none" spc="0" baseline="0" dirty="0">
                <a:solidFill>
                  <a:srgbClr val="FFFFFF"/>
                </a:solidFill>
                <a:uFillTx/>
              </a:rPr>
            </a:br>
            <a:r>
              <a:rPr lang="fr-FR" sz="2400" b="0" i="0" u="none" strike="noStrike" kern="1200" cap="none" spc="0" baseline="0" dirty="0">
                <a:solidFill>
                  <a:srgbClr val="FFFFFF"/>
                </a:solidFill>
                <a:uFillTx/>
              </a:rPr>
              <a:t>Tu as donné naissance à Jésus le sauveur.</a:t>
            </a:r>
            <a:br>
              <a:rPr lang="fr-FR" sz="2400" b="0" i="0" u="none" strike="noStrike" kern="1200" cap="none" spc="0" baseline="0" dirty="0">
                <a:solidFill>
                  <a:srgbClr val="FFFFFF"/>
                </a:solidFill>
                <a:uFillTx/>
              </a:rPr>
            </a:br>
            <a:r>
              <a:rPr lang="fr-FR" sz="2400" b="0" i="0" u="none" strike="noStrike" kern="1200" cap="none" spc="0" baseline="0" dirty="0">
                <a:solidFill>
                  <a:srgbClr val="FFFFFF"/>
                </a:solidFill>
                <a:uFillTx/>
              </a:rPr>
              <a:t>Par toi nous sont ouvertes les portes du jardin</a:t>
            </a:r>
            <a:br>
              <a:rPr lang="fr-FR" sz="2400" b="0" i="0" u="none" strike="noStrike" kern="1200" cap="none" spc="0" baseline="0" dirty="0">
                <a:solidFill>
                  <a:srgbClr val="FFFFFF"/>
                </a:solidFill>
                <a:uFillTx/>
              </a:rPr>
            </a:br>
            <a:r>
              <a:rPr lang="fr-FR" sz="2400" b="0" i="0" u="none" strike="noStrike" kern="1200" cap="none" spc="0" baseline="0" dirty="0">
                <a:solidFill>
                  <a:srgbClr val="FFFFFF"/>
                </a:solidFill>
                <a:uFillTx/>
              </a:rPr>
              <a:t>Guide-nous en chemin, étoile du matin.</a:t>
            </a:r>
          </a:p>
          <a:p>
            <a:pPr marL="1433514" marR="0" lvl="0" indent="-457200" algn="l" defTabSz="914400" rtl="0" fontAlgn="auto" hangingPunct="1">
              <a:lnSpc>
                <a:spcPct val="80000"/>
              </a:lnSpc>
              <a:spcBef>
                <a:spcPts val="1500"/>
              </a:spcBef>
              <a:spcAft>
                <a:spcPts val="0"/>
              </a:spcAft>
              <a:buSzPct val="100000"/>
              <a:buAutoNum type="arabicPeriod"/>
              <a:tabLst>
                <a:tab pos="760416" algn="l"/>
                <a:tab pos="143351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 dirty="0">
                <a:solidFill>
                  <a:srgbClr val="FFFFFF"/>
                </a:solidFill>
                <a:uFillTx/>
              </a:rPr>
              <a:t>Tu es restée fidèle, mère au pied de la croix,</a:t>
            </a:r>
            <a:br>
              <a:rPr lang="fr-FR" sz="2400" b="0" i="0" u="none" strike="noStrike" kern="1200" cap="none" spc="0" baseline="0" dirty="0">
                <a:solidFill>
                  <a:srgbClr val="FFFFFF"/>
                </a:solidFill>
                <a:uFillTx/>
              </a:rPr>
            </a:br>
            <a:r>
              <a:rPr lang="fr-FR" sz="2400" b="0" i="0" u="none" strike="noStrike" kern="1200" cap="none" spc="0" baseline="0" dirty="0">
                <a:solidFill>
                  <a:srgbClr val="FFFFFF"/>
                </a:solidFill>
                <a:uFillTx/>
              </a:rPr>
              <a:t>Soutiens notre espérance et garde notre foi.</a:t>
            </a:r>
            <a:br>
              <a:rPr lang="fr-FR" sz="2400" b="0" i="0" u="none" strike="noStrike" kern="1200" cap="none" spc="0" baseline="0" dirty="0">
                <a:solidFill>
                  <a:srgbClr val="FFFFFF"/>
                </a:solidFill>
                <a:uFillTx/>
              </a:rPr>
            </a:br>
            <a:r>
              <a:rPr lang="fr-FR" sz="2400" b="0" i="0" u="none" strike="noStrike" kern="1200" cap="none" spc="0" baseline="0" dirty="0">
                <a:solidFill>
                  <a:srgbClr val="FFFFFF"/>
                </a:solidFill>
                <a:uFillTx/>
              </a:rPr>
              <a:t>Du côté de ton fils, tu as puisé pour nous,</a:t>
            </a:r>
            <a:br>
              <a:rPr lang="fr-FR" sz="2400" b="0" i="0" u="none" strike="noStrike" kern="1200" cap="none" spc="0" baseline="0" dirty="0">
                <a:solidFill>
                  <a:srgbClr val="FFFFFF"/>
                </a:solidFill>
                <a:uFillTx/>
              </a:rPr>
            </a:br>
            <a:r>
              <a:rPr lang="fr-FR" sz="2400" b="0" i="0" u="none" strike="noStrike" kern="1200" cap="none" spc="0" baseline="0" dirty="0">
                <a:solidFill>
                  <a:srgbClr val="FFFFFF"/>
                </a:solidFill>
                <a:uFillTx/>
              </a:rPr>
              <a:t>L’eau et le sang versés qui sauvent du péché</a:t>
            </a:r>
          </a:p>
          <a:p>
            <a:pPr marL="0" marR="0" lvl="0" indent="0" algn="l" defTabSz="914400" rtl="0" fontAlgn="auto" hangingPunct="1">
              <a:lnSpc>
                <a:spcPct val="8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384176" algn="l"/>
                <a:tab pos="76041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 dirty="0">
                <a:solidFill>
                  <a:srgbClr val="FFFFFF"/>
                </a:solidFill>
                <a:uFillTx/>
              </a:rPr>
              <a:t>3.	Quelle fut la joie d’Ève lorsque tu es montée,</a:t>
            </a:r>
            <a:br>
              <a:rPr lang="fr-FR" sz="2400" b="0" i="0" u="none" strike="noStrike" kern="1200" cap="none" spc="0" baseline="0" dirty="0">
                <a:solidFill>
                  <a:srgbClr val="FFFFFF"/>
                </a:solidFill>
                <a:uFillTx/>
              </a:rPr>
            </a:br>
            <a:r>
              <a:rPr lang="fr-FR" sz="2400" b="0" i="0" u="none" strike="noStrike" kern="1200" cap="none" spc="0" baseline="0" dirty="0">
                <a:solidFill>
                  <a:srgbClr val="FFFFFF"/>
                </a:solidFill>
                <a:uFillTx/>
              </a:rPr>
              <a:t>	Plus haut que tous les anges,</a:t>
            </a:r>
            <a:br>
              <a:rPr lang="fr-FR" sz="2400" b="0" i="0" u="none" strike="noStrike" kern="1200" cap="none" spc="0" baseline="0" dirty="0">
                <a:solidFill>
                  <a:srgbClr val="FFFFFF"/>
                </a:solidFill>
                <a:uFillTx/>
              </a:rPr>
            </a:br>
            <a:r>
              <a:rPr lang="fr-FR" sz="2400" b="0" i="0" u="none" strike="noStrike" kern="1200" cap="none" spc="0" baseline="0" dirty="0">
                <a:solidFill>
                  <a:srgbClr val="FFFFFF"/>
                </a:solidFill>
                <a:uFillTx/>
              </a:rPr>
              <a:t>	Plus haut que les nuées,</a:t>
            </a:r>
            <a:br>
              <a:rPr lang="fr-FR" sz="2400" b="0" i="0" u="none" strike="noStrike" kern="1200" cap="none" spc="0" baseline="0" dirty="0">
                <a:solidFill>
                  <a:srgbClr val="FFFFFF"/>
                </a:solidFill>
                <a:uFillTx/>
              </a:rPr>
            </a:br>
            <a:r>
              <a:rPr lang="fr-FR" sz="2400" b="0" i="0" u="none" strike="noStrike" kern="1200" cap="none" spc="0" baseline="0" dirty="0">
                <a:solidFill>
                  <a:srgbClr val="FFFFFF"/>
                </a:solidFill>
                <a:uFillTx/>
              </a:rPr>
              <a:t>	Et quelle est notre joie, douce Vierge Marie</a:t>
            </a:r>
            <a:br>
              <a:rPr lang="fr-FR" sz="2400" b="0" i="0" u="none" strike="noStrike" kern="1200" cap="none" spc="0" baseline="0" dirty="0">
                <a:solidFill>
                  <a:srgbClr val="FFFFFF"/>
                </a:solidFill>
                <a:uFillTx/>
              </a:rPr>
            </a:br>
            <a:r>
              <a:rPr lang="fr-FR" sz="2400" b="0" i="0" u="none" strike="noStrike" kern="1200" cap="none" spc="0" baseline="0" dirty="0">
                <a:solidFill>
                  <a:srgbClr val="FFFFFF"/>
                </a:solidFill>
                <a:uFillTx/>
              </a:rPr>
              <a:t>	De contempler en toi la promesse de vie.</a:t>
            </a:r>
          </a:p>
          <a:p>
            <a:pPr marL="1433514" marR="0" lvl="0" indent="-447671" algn="l" defTabSz="914400" rtl="0" fontAlgn="auto" hangingPunct="1">
              <a:lnSpc>
                <a:spcPct val="8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384176" algn="l"/>
                <a:tab pos="76041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 dirty="0">
                <a:solidFill>
                  <a:srgbClr val="FFFFFF"/>
                </a:solidFill>
                <a:uFillTx/>
              </a:rPr>
              <a:t>4.	Ô Vierge immaculée, préservée du péché,</a:t>
            </a:r>
            <a:br>
              <a:rPr lang="fr-FR" sz="2400" b="0" i="0" u="none" strike="noStrike" kern="1200" cap="none" spc="0" baseline="0" dirty="0">
                <a:solidFill>
                  <a:srgbClr val="FFFFFF"/>
                </a:solidFill>
                <a:uFillTx/>
              </a:rPr>
            </a:br>
            <a:r>
              <a:rPr lang="fr-FR" sz="2400" b="0" i="0" u="none" strike="noStrike" kern="1200" cap="none" spc="0" baseline="0" dirty="0">
                <a:solidFill>
                  <a:srgbClr val="FFFFFF"/>
                </a:solidFill>
                <a:uFillTx/>
              </a:rPr>
              <a:t>	En ton âme en ton corps, tu entres dans les cieux.</a:t>
            </a:r>
            <a:br>
              <a:rPr lang="fr-FR" sz="2400" b="0" i="0" u="none" strike="noStrike" kern="1200" cap="none" spc="0" baseline="0" dirty="0">
                <a:solidFill>
                  <a:srgbClr val="FFFFFF"/>
                </a:solidFill>
                <a:uFillTx/>
              </a:rPr>
            </a:br>
            <a:r>
              <a:rPr lang="fr-FR" sz="2400" b="0" i="0" u="none" strike="noStrike" kern="1200" cap="none" spc="0" baseline="0" dirty="0">
                <a:solidFill>
                  <a:srgbClr val="FFFFFF"/>
                </a:solidFill>
                <a:uFillTx/>
              </a:rPr>
              <a:t>	Emportée dans la gloire, sainte reine des cieux,</a:t>
            </a:r>
            <a:br>
              <a:rPr lang="fr-FR" sz="2400" b="0" i="0" u="none" strike="noStrike" kern="1200" cap="none" spc="0" baseline="0" dirty="0">
                <a:solidFill>
                  <a:srgbClr val="FFFFFF"/>
                </a:solidFill>
                <a:uFillTx/>
              </a:rPr>
            </a:br>
            <a:r>
              <a:rPr lang="fr-FR" sz="2400" b="0" i="0" u="none" strike="noStrike" kern="1200" cap="none" spc="0" baseline="0" dirty="0">
                <a:solidFill>
                  <a:srgbClr val="FFFFFF"/>
                </a:solidFill>
                <a:uFillTx/>
              </a:rPr>
              <a:t>	Tu nous accueilleras, un jour auprès de Dieu.</a:t>
            </a:r>
          </a:p>
          <a:p>
            <a:pPr marL="514350" marR="0" lvl="0" indent="-514350" algn="l" defTabSz="914400" rtl="0" fontAlgn="auto" hangingPunct="1">
              <a:lnSpc>
                <a:spcPct val="80000"/>
              </a:lnSpc>
              <a:spcBef>
                <a:spcPts val="1500"/>
              </a:spcBef>
              <a:spcAft>
                <a:spcPts val="0"/>
              </a:spcAft>
              <a:buSzPct val="100000"/>
              <a:buAutoNum type="arabicPeriod" startAt="2"/>
              <a:tabLst>
                <a:tab pos="384177" algn="l"/>
                <a:tab pos="76041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0" i="0" u="none" strike="noStrike" kern="1200" cap="none" spc="0" baseline="0" dirty="0">
              <a:solidFill>
                <a:srgbClr val="FFFFFF"/>
              </a:solidFill>
              <a:uFillTx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94F97785-93C6-422F-AC8B-527620EDD9E0}"/>
              </a:ext>
            </a:extLst>
          </p:cNvPr>
          <p:cNvSpPr txBox="1"/>
          <p:nvPr/>
        </p:nvSpPr>
        <p:spPr>
          <a:xfrm>
            <a:off x="1547667" y="-66988"/>
            <a:ext cx="9144000" cy="147976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8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384176" algn="l"/>
                <a:tab pos="76041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 dirty="0">
                <a:solidFill>
                  <a:srgbClr val="D99694"/>
                </a:solidFill>
                <a:uFillTx/>
              </a:rPr>
              <a:t>Nous te saluons, ô toi notre Dame,</a:t>
            </a:r>
            <a:br>
              <a:rPr lang="fr-FR" sz="2800" b="1" i="0" u="none" strike="noStrike" kern="1200" cap="none" spc="0" baseline="0" dirty="0">
                <a:solidFill>
                  <a:srgbClr val="D99694"/>
                </a:solidFill>
                <a:uFillTx/>
              </a:rPr>
            </a:br>
            <a:r>
              <a:rPr lang="fr-FR" sz="2800" b="1" i="0" u="none" strike="noStrike" kern="1200" cap="none" spc="0" baseline="0" dirty="0">
                <a:solidFill>
                  <a:srgbClr val="D99694"/>
                </a:solidFill>
                <a:uFillTx/>
              </a:rPr>
              <a:t>Marie, Vierge sainte que drape le soleil</a:t>
            </a:r>
            <a:br>
              <a:rPr lang="fr-FR" sz="2800" b="1" i="0" u="none" strike="noStrike" kern="1200" cap="none" spc="0" baseline="0" dirty="0">
                <a:solidFill>
                  <a:srgbClr val="D99694"/>
                </a:solidFill>
                <a:uFillTx/>
              </a:rPr>
            </a:br>
            <a:r>
              <a:rPr lang="fr-FR" sz="2800" b="1" i="0" u="sng" strike="noStrike" kern="1200" cap="none" spc="0" baseline="0" dirty="0">
                <a:solidFill>
                  <a:srgbClr val="D99694"/>
                </a:solidFill>
                <a:uFillTx/>
              </a:rPr>
              <a:t>Couronnée d’étoiles</a:t>
            </a:r>
            <a:r>
              <a:rPr lang="fr-FR" sz="2800" b="1" i="0" u="none" strike="noStrike" kern="1200" cap="none" spc="0" baseline="0" dirty="0">
                <a:solidFill>
                  <a:srgbClr val="D99694"/>
                </a:solidFill>
                <a:uFillTx/>
              </a:rPr>
              <a:t>, la lune est sous tes pas,</a:t>
            </a:r>
            <a:br>
              <a:rPr lang="fr-FR" sz="2800" b="1" i="0" u="none" strike="noStrike" kern="1200" cap="none" spc="0" baseline="0" dirty="0">
                <a:solidFill>
                  <a:srgbClr val="D99694"/>
                </a:solidFill>
                <a:uFillTx/>
              </a:rPr>
            </a:br>
            <a:r>
              <a:rPr lang="fr-FR" sz="2800" b="1" i="0" u="none" strike="noStrike" kern="1200" cap="none" spc="0" baseline="0" dirty="0">
                <a:solidFill>
                  <a:srgbClr val="D99694"/>
                </a:solidFill>
                <a:uFillTx/>
              </a:rPr>
              <a:t>En toi nous est donnée l’aurore du salut</a:t>
            </a:r>
          </a:p>
        </p:txBody>
      </p:sp>
      <p:sp>
        <p:nvSpPr>
          <p:cNvPr id="4" name="ZoneTexte 7">
            <a:extLst>
              <a:ext uri="{FF2B5EF4-FFF2-40B4-BE49-F238E27FC236}">
                <a16:creationId xmlns:a16="http://schemas.microsoft.com/office/drawing/2014/main" id="{79444798-3A02-4DF4-A02C-89C5C8E7A213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DBA30A33-C7B7-404A-844B-35BC9D6E1168}"/>
              </a:ext>
            </a:extLst>
          </p:cNvPr>
          <p:cNvSpPr txBox="1"/>
          <p:nvPr/>
        </p:nvSpPr>
        <p:spPr>
          <a:xfrm>
            <a:off x="107506" y="1124739"/>
            <a:ext cx="9144000" cy="387753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Arial" pitchFamily="34"/>
              </a:rPr>
              <a:t>Dans ta main sûre et tranquille, nous reposons</a:t>
            </a:r>
          </a:p>
          <a:p>
            <a:pPr marL="0" marR="0" lvl="0" indent="0" algn="ctr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Arial" pitchFamily="34"/>
              </a:rPr>
              <a:t>Comme un oiseau au creux du rocher.</a:t>
            </a:r>
          </a:p>
          <a:p>
            <a:pPr marL="0" marR="0" lvl="0" indent="0" algn="ctr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36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Arial" pitchFamily="34"/>
              </a:rPr>
              <a:t>Car tes pensées sont au-delà de nos pensées,</a:t>
            </a:r>
          </a:p>
          <a:p>
            <a:pPr marL="0" marR="0" lvl="0" indent="0" algn="ctr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Arial" pitchFamily="34"/>
              </a:rPr>
              <a:t>Ta miséricorde nous conduit,</a:t>
            </a:r>
          </a:p>
          <a:p>
            <a:pPr marL="0" marR="0" lvl="0" indent="0" algn="ctr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Arial" pitchFamily="34"/>
              </a:rPr>
              <a:t>Tant que dure pour nous ton aujourd’hui…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42E700A-227B-454D-B3A7-CD1623D832F9}"/>
              </a:ext>
            </a:extLst>
          </p:cNvPr>
          <p:cNvSpPr txBox="1"/>
          <p:nvPr/>
        </p:nvSpPr>
        <p:spPr>
          <a:xfrm>
            <a:off x="107506" y="29928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355D513-AF25-487B-B350-8F10843C17DE}"/>
              </a:ext>
            </a:extLst>
          </p:cNvPr>
          <p:cNvSpPr/>
          <p:nvPr/>
        </p:nvSpPr>
        <p:spPr>
          <a:xfrm>
            <a:off x="738469" y="21771"/>
            <a:ext cx="7572429" cy="224677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1. Debout, resplendis, car voici ta lumière 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et sur toi la gloire du Seigneur.(bis)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Lève les yeux et regarde au loin, 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que ton cœur tressaille d’allégresse.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Voici tes fils qui reviennent vers toi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et tes filles portées sur la hanche.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0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095CFC5A-C642-4A96-9026-6CF634DF1125}"/>
              </a:ext>
            </a:extLst>
          </p:cNvPr>
          <p:cNvSpPr/>
          <p:nvPr/>
        </p:nvSpPr>
        <p:spPr>
          <a:xfrm>
            <a:off x="236793" y="2658682"/>
            <a:ext cx="8064898" cy="193899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CD5B5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2 . Toutes les nations marcheront vers ta lumière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CD5B5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et les rois à ta clarté naissante. (BIS)</a:t>
            </a:r>
            <a:endParaRPr lang="fr-FR" sz="2000" b="0" i="0" u="none" strike="noStrike" kern="1200" cap="none" spc="0" baseline="0">
              <a:solidFill>
                <a:srgbClr val="FCD5B5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CD5B5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De nombreux troupeaux de chameaux te couvriront,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CD5B5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 les trésors des mers afflueront vers toi. </a:t>
            </a:r>
            <a:endParaRPr lang="fr-FR" sz="2000" b="0" i="0" u="none" strike="noStrike" kern="1200" cap="none" spc="0" baseline="0">
              <a:solidFill>
                <a:srgbClr val="FCD5B5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CD5B5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Ils viendront d’Epha de Saba, de Qédar, </a:t>
            </a:r>
            <a:endParaRPr lang="fr-FR" sz="2000" b="0" i="0" u="none" strike="noStrike" kern="1200" cap="none" spc="0" baseline="0">
              <a:solidFill>
                <a:srgbClr val="FCD5B5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CD5B5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faisant monter vers Dieu la louange.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7922028-F178-40BC-8FFD-9A59463EBEF5}"/>
              </a:ext>
            </a:extLst>
          </p:cNvPr>
          <p:cNvSpPr/>
          <p:nvPr/>
        </p:nvSpPr>
        <p:spPr>
          <a:xfrm>
            <a:off x="3419874" y="4725143"/>
            <a:ext cx="5616619" cy="193899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3- Les fils d’étrangers rebâtiront tes remparts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et leurs rois passeront par tes portes. </a:t>
            </a:r>
            <a:r>
              <a:rPr lang="fr-FR" sz="2000" b="0" i="1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(bis)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Je ferai de toi un sujet de joie. 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On t’appellera « Ville du Seigneur ». 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Les jours de ton deuil seront tous accomplis, 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parmi les nations tu me glorifieras.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8E5D5D3-A135-48AB-9A6E-D70339061658}"/>
              </a:ext>
            </a:extLst>
          </p:cNvPr>
          <p:cNvSpPr/>
          <p:nvPr/>
        </p:nvSpPr>
        <p:spPr>
          <a:xfrm>
            <a:off x="4932035" y="604070"/>
            <a:ext cx="4572000" cy="267765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>
                <a:solidFill>
                  <a:srgbClr val="FCD5B5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Jérusalem, Jérusalem, 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>
                <a:solidFill>
                  <a:srgbClr val="FCD5B5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quitte ta robe de tristesse.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>
                <a:solidFill>
                  <a:srgbClr val="FCD5B5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Jérusalem, Jérusalem,</a:t>
            </a:r>
            <a:endParaRPr lang="fr-FR" sz="2800" b="0" i="0" u="none" strike="noStrike" kern="1200" cap="none" spc="0" baseline="0">
              <a:solidFill>
                <a:srgbClr val="FCD5B5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>
                <a:solidFill>
                  <a:srgbClr val="FCD5B5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chante et danse 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>
                <a:solidFill>
                  <a:srgbClr val="FCD5B5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pour ton Dieu</a:t>
            </a:r>
            <a:endParaRPr lang="fr-FR" sz="2800" b="0" i="0" u="none" strike="noStrike" kern="1200" cap="none" spc="0" baseline="0">
              <a:solidFill>
                <a:srgbClr val="FCD5B5"/>
              </a:solidFill>
              <a:uFillTx/>
              <a:latin typeface="Calibri"/>
            </a:endParaRPr>
          </a:p>
        </p:txBody>
      </p:sp>
      <p:sp>
        <p:nvSpPr>
          <p:cNvPr id="6" name="ZoneTexte 6">
            <a:extLst>
              <a:ext uri="{FF2B5EF4-FFF2-40B4-BE49-F238E27FC236}">
                <a16:creationId xmlns:a16="http://schemas.microsoft.com/office/drawing/2014/main" id="{5E3F7D55-E3F5-4A4B-9E6B-1CEACDE58BC7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13735D-C04D-4ABF-963A-FCB12FF8EEC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/>
              <a:t>Dieu est bon pour moi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B5AE8C-3686-46FC-BC12-49184685710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83568" y="1088739"/>
            <a:ext cx="8229600" cy="4680520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fr-FR" sz="3600">
                <a:solidFill>
                  <a:srgbClr val="FFFFFF"/>
                </a:solidFill>
              </a:rPr>
              <a:t>Dieu est bon, nous voulons le crier,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FR" sz="3600">
                <a:solidFill>
                  <a:srgbClr val="FFFFFF"/>
                </a:solidFill>
              </a:rPr>
              <a:t>Dieu est bon, le célébrer, Dieu est bon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FR" sz="3600">
                <a:solidFill>
                  <a:srgbClr val="FFFFFF"/>
                </a:solidFill>
              </a:rPr>
              <a:t>Ne plus jamais douter, Dieu est bon,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FR" sz="3600">
                <a:solidFill>
                  <a:srgbClr val="FFFFFF"/>
                </a:solidFill>
              </a:rPr>
              <a:t>Oui c’est bien vrai.</a:t>
            </a:r>
          </a:p>
          <a:p>
            <a:pPr marL="0" lvl="0" indent="0">
              <a:spcBef>
                <a:spcPts val="0"/>
              </a:spcBef>
              <a:buNone/>
            </a:pPr>
            <a:endParaRPr lang="fr-FR" sz="3600">
              <a:solidFill>
                <a:srgbClr val="FFFFFF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fr-FR" sz="3600">
                <a:solidFill>
                  <a:srgbClr val="FFFFFF"/>
                </a:solidFill>
              </a:rPr>
              <a:t>Et quand je pense à son amour pour moi, mon cœur saute de joie et je veux danser,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FR" sz="3600">
                <a:solidFill>
                  <a:srgbClr val="FFFFFF"/>
                </a:solidFill>
              </a:rPr>
              <a:t>Car dans son cœur, il y a place pour moi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FR" sz="3600">
                <a:solidFill>
                  <a:srgbClr val="FFFFFF"/>
                </a:solidFill>
              </a:rPr>
              <a:t>Et j’y cours les bras grands ouverts.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18BD13D-F8EA-4753-807D-78116AEA1B26}"/>
              </a:ext>
            </a:extLst>
          </p:cNvPr>
          <p:cNvSpPr txBox="1"/>
          <p:nvPr/>
        </p:nvSpPr>
        <p:spPr>
          <a:xfrm>
            <a:off x="35497" y="-27386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3A8BB104-88AF-48E2-84E9-52A550659B77}"/>
              </a:ext>
            </a:extLst>
          </p:cNvPr>
          <p:cNvSpPr txBox="1"/>
          <p:nvPr/>
        </p:nvSpPr>
        <p:spPr>
          <a:xfrm>
            <a:off x="432291" y="-243404"/>
            <a:ext cx="8229600" cy="101297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Dieu est bon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F5D19B0-F7E5-4580-9A68-2411E55C50DD}"/>
              </a:ext>
            </a:extLst>
          </p:cNvPr>
          <p:cNvSpPr txBox="1"/>
          <p:nvPr/>
        </p:nvSpPr>
        <p:spPr>
          <a:xfrm>
            <a:off x="8494" y="-10533"/>
            <a:ext cx="9144000" cy="230832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>
            <a:defPPr>
              <a:defRPr lang="fr-FR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r>
              <a:rPr lang="fr-FR" dirty="0"/>
              <a:t>R/ Écoute, ton Dieu t'appelle : « viens, suis-moi » !</a:t>
            </a:r>
          </a:p>
          <a:p>
            <a:r>
              <a:rPr lang="fr-FR" dirty="0"/>
              <a:t>Lève-toi et ne crains pas de marcher avec Lui :</a:t>
            </a:r>
          </a:p>
          <a:p>
            <a:r>
              <a:rPr lang="fr-FR" dirty="0"/>
              <a:t>Il est ton chemin de Vie, la route de ta joie (bis)</a:t>
            </a:r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D5344FDD-8270-4544-98D7-41322811252C}"/>
              </a:ext>
            </a:extLst>
          </p:cNvPr>
          <p:cNvSpPr txBox="1"/>
          <p:nvPr/>
        </p:nvSpPr>
        <p:spPr>
          <a:xfrm>
            <a:off x="17496" y="1559127"/>
            <a:ext cx="9153002" cy="12003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</a:rPr>
              <a:t>1/ </a:t>
            </a:r>
            <a:r>
              <a:rPr lang="fr-FR" sz="2400" dirty="0">
                <a:solidFill>
                  <a:schemeClr val="bg1"/>
                </a:solidFill>
              </a:rPr>
              <a:t>Accueille le Christ, Il est ton sauveur, la vie que le Père donne en abondance, Lui la vraie lumière, la vérité qui rend libre :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dirty="0">
                <a:solidFill>
                  <a:schemeClr val="bg1"/>
                </a:solidFill>
              </a:rPr>
              <a:t>Sa parole vient réveiller ton cœur</a:t>
            </a:r>
            <a:endParaRPr lang="fr-FR" sz="2400" b="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</p:txBody>
      </p:sp>
      <p:sp>
        <p:nvSpPr>
          <p:cNvPr id="4" name="ZoneTexte 4">
            <a:extLst>
              <a:ext uri="{FF2B5EF4-FFF2-40B4-BE49-F238E27FC236}">
                <a16:creationId xmlns:a16="http://schemas.microsoft.com/office/drawing/2014/main" id="{0A0542CA-3054-4B18-BF9D-36AECBABE316}"/>
              </a:ext>
            </a:extLst>
          </p:cNvPr>
          <p:cNvSpPr txBox="1"/>
          <p:nvPr/>
        </p:nvSpPr>
        <p:spPr>
          <a:xfrm>
            <a:off x="17496" y="2828835"/>
            <a:ext cx="9144000" cy="12003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</a:rPr>
              <a:t>2/ </a:t>
            </a:r>
            <a:r>
              <a:rPr lang="fr-FR" sz="2400" dirty="0">
                <a:solidFill>
                  <a:schemeClr val="bg1"/>
                </a:solidFill>
              </a:rPr>
              <a:t>Quitte le cortège de l'indifférence, Laisse les sentiers de ton désespoir, détourne les yeux des mirages qui séduisent;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dirty="0">
                <a:solidFill>
                  <a:schemeClr val="bg1"/>
                </a:solidFill>
              </a:rPr>
              <a:t>Tu as soif d'un amour vrai et pur</a:t>
            </a:r>
            <a:r>
              <a:rPr lang="fr-FR" sz="2400" b="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</a:rPr>
              <a:t> </a:t>
            </a:r>
            <a:endParaRPr lang="fr-FR" sz="2400" b="1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</p:txBody>
      </p:sp>
      <p:sp>
        <p:nvSpPr>
          <p:cNvPr id="5" name="ZoneTexte 5">
            <a:extLst>
              <a:ext uri="{FF2B5EF4-FFF2-40B4-BE49-F238E27FC236}">
                <a16:creationId xmlns:a16="http://schemas.microsoft.com/office/drawing/2014/main" id="{0DD82AF9-4274-4DFC-A7C3-04BBC01547B9}"/>
              </a:ext>
            </a:extLst>
          </p:cNvPr>
          <p:cNvSpPr txBox="1"/>
          <p:nvPr/>
        </p:nvSpPr>
        <p:spPr>
          <a:xfrm>
            <a:off x="0" y="4098543"/>
            <a:ext cx="9144000" cy="156966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</a:rPr>
              <a:t>3/ </a:t>
            </a:r>
            <a:r>
              <a:rPr lang="fr-FR" sz="2400" dirty="0">
                <a:solidFill>
                  <a:schemeClr val="bg1"/>
                </a:solidFill>
              </a:rPr>
              <a:t>Cherche son visage, écoute sa voix!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dirty="0">
                <a:solidFill>
                  <a:schemeClr val="bg1"/>
                </a:solidFill>
              </a:rPr>
              <a:t>Dans l'humble prière découvre sa joie,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dirty="0">
                <a:solidFill>
                  <a:schemeClr val="bg1"/>
                </a:solidFill>
              </a:rPr>
              <a:t>Cherche sa présence au milieu de l'église! De lui seul jaillit la plénitude</a:t>
            </a:r>
            <a:endParaRPr lang="fr-FR" sz="2400" b="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</p:txBody>
      </p:sp>
      <p:sp>
        <p:nvSpPr>
          <p:cNvPr id="6" name="ZoneTexte 6">
            <a:extLst>
              <a:ext uri="{FF2B5EF4-FFF2-40B4-BE49-F238E27FC236}">
                <a16:creationId xmlns:a16="http://schemas.microsoft.com/office/drawing/2014/main" id="{980A62BB-89E3-454C-A44B-0D68F62FBABB}"/>
              </a:ext>
            </a:extLst>
          </p:cNvPr>
          <p:cNvSpPr txBox="1"/>
          <p:nvPr/>
        </p:nvSpPr>
        <p:spPr>
          <a:xfrm>
            <a:off x="107506" y="29928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0" name="ZoneTexte 5">
            <a:extLst>
              <a:ext uri="{FF2B5EF4-FFF2-40B4-BE49-F238E27FC236}">
                <a16:creationId xmlns:a16="http://schemas.microsoft.com/office/drawing/2014/main" id="{CF4E5068-3EF4-48AD-80D5-6FEAE8EA1730}"/>
              </a:ext>
            </a:extLst>
          </p:cNvPr>
          <p:cNvSpPr txBox="1"/>
          <p:nvPr/>
        </p:nvSpPr>
        <p:spPr>
          <a:xfrm>
            <a:off x="0" y="5421982"/>
            <a:ext cx="9144000" cy="144655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</a:rPr>
              <a:t>4/ </a:t>
            </a:r>
            <a:r>
              <a:rPr lang="fr-FR" sz="2200" dirty="0">
                <a:solidFill>
                  <a:schemeClr val="bg1"/>
                </a:solidFill>
              </a:rPr>
              <a:t>En toutes les œuvres d'amour et de vie, porte témoignage au feu de l'Esprit,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dirty="0">
                <a:solidFill>
                  <a:schemeClr val="bg1"/>
                </a:solidFill>
              </a:rPr>
              <a:t>Proclame à tes frères l'évangile de la paix !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dirty="0">
                <a:solidFill>
                  <a:schemeClr val="bg1"/>
                </a:solidFill>
              </a:rPr>
              <a:t>Ne crains pas il fait route avec toi.</a:t>
            </a:r>
            <a:endParaRPr lang="fr-FR" sz="2200" b="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200" b="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607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BFD5363B-05C0-408E-8423-FB84EE3F7BD1}"/>
              </a:ext>
            </a:extLst>
          </p:cNvPr>
          <p:cNvSpPr txBox="1"/>
          <p:nvPr/>
        </p:nvSpPr>
        <p:spPr>
          <a:xfrm>
            <a:off x="190368" y="116631"/>
            <a:ext cx="4824538" cy="678647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Abba Père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Aimer c’est tout donner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l’agneau de Dieu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Alléluia acclamez terre entière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 err="1">
                <a:solidFill>
                  <a:schemeClr val="bg1"/>
                </a:solidFill>
                <a:uFillTx/>
                <a:latin typeface="Calibri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Alleluia</a:t>
            </a: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Hé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Alléluia </a:t>
            </a:r>
            <a:r>
              <a:rPr lang="fr-FR" sz="1500" i="0" u="none" strike="noStrike" kern="1200" cap="none" spc="0" baseline="0" dirty="0" err="1">
                <a:solidFill>
                  <a:schemeClr val="bg1"/>
                </a:solidFill>
                <a:uFillTx/>
                <a:latin typeface="Calibri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ps</a:t>
            </a: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117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Bénissez Dieu, vous serviteurs de Dieu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C’est par ta grâce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dirty="0">
                <a:solidFill>
                  <a:schemeClr val="bg1"/>
                </a:solidFill>
                <a:latin typeface="Calibri"/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Chantez avec moi le Seigneur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1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Comme Lui savoir dresser la table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1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Comme un souffle fragile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1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Comment ne pas te louer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1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Couronnée d’étoiles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1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Dans ta main sûre et tranquille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1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Debout resplendis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1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Dieu est bon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dirty="0">
                <a:solidFill>
                  <a:schemeClr val="bg1"/>
                </a:solidFill>
                <a:latin typeface="Calibri"/>
                <a:hlinkClick r:id="rId1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Ecoute ton dieu t’appelle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1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 toi j’ai mis ma confiance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2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Esprit de Dieu souffle de vie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2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Esprit de feu (Gloire à toi, je veux chanter pour toi)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2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Esprit de lumière, Esprit créateur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2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Esprit de Sainteté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2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Grandes et merveilleuses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2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Il n’y a personne qui soit comme Jésus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2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 suis dans la joie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2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 te donne tout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2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 veux chanter ton amour Seigneur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2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 vous  ai choisis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3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Jésus est le chemin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</p:txBody>
      </p:sp>
      <p:sp>
        <p:nvSpPr>
          <p:cNvPr id="3" name="ZoneTexte 1">
            <a:extLst>
              <a:ext uri="{FF2B5EF4-FFF2-40B4-BE49-F238E27FC236}">
                <a16:creationId xmlns:a16="http://schemas.microsoft.com/office/drawing/2014/main" id="{45520091-99A6-4C5F-9CEA-0A75C2D2848D}"/>
              </a:ext>
            </a:extLst>
          </p:cNvPr>
          <p:cNvSpPr txBox="1"/>
          <p:nvPr/>
        </p:nvSpPr>
        <p:spPr>
          <a:xfrm>
            <a:off x="4679506" y="-33026"/>
            <a:ext cx="4464493" cy="72481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3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Jésus le Christ lumière intérieure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3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Jésus mon Roi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3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Jésus  toi qui as promis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dirty="0">
                <a:solidFill>
                  <a:schemeClr val="bg1"/>
                </a:solidFill>
                <a:latin typeface="Calibri"/>
                <a:hlinkClick r:id="rId3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Jubilez criez de joie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3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 </a:t>
            </a:r>
            <a:r>
              <a:rPr lang="fr-FR" sz="1500" i="0" u="none" strike="noStrike" kern="1200" cap="none" spc="0" baseline="0" dirty="0" err="1">
                <a:solidFill>
                  <a:schemeClr val="bg1"/>
                </a:solidFill>
                <a:uFillTx/>
                <a:latin typeface="Calibri"/>
                <a:hlinkClick r:id="rId3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ténèbre</a:t>
            </a: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3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n'est pas </a:t>
            </a:r>
            <a:r>
              <a:rPr lang="fr-FR" sz="1500" i="0" u="none" strike="noStrike" kern="1200" cap="none" spc="0" baseline="0" dirty="0" err="1">
                <a:solidFill>
                  <a:schemeClr val="bg1"/>
                </a:solidFill>
                <a:uFillTx/>
                <a:latin typeface="Calibri"/>
                <a:hlinkClick r:id="rId3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ténèbre</a:t>
            </a: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3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devant toi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3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L’amour de Dieu est si merveilleux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dirty="0">
                <a:solidFill>
                  <a:schemeClr val="bg1"/>
                </a:solidFill>
                <a:latin typeface="Calibri"/>
                <a:hlinkClick r:id="rId3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Magnificat au dieu de vie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3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Mets ta joie dans le Seigneur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3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Mon père je m’abandonne à toi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dirty="0">
                <a:solidFill>
                  <a:schemeClr val="bg1"/>
                </a:solidFill>
                <a:latin typeface="Calibri"/>
                <a:hlinkClick r:id="rId4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Notre Père (Glorious)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4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Nous sommes le corps du Christ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4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Oui Seigneur tu es bon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4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Ouvre mes yeux Seigneur, fais que je vois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dirty="0">
                <a:solidFill>
                  <a:schemeClr val="bg1"/>
                </a:solidFill>
                <a:latin typeface="Calibri"/>
                <a:hlinkClick r:id="rId4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 toute la terre il nous envoie</a:t>
            </a:r>
            <a:r>
              <a:rPr lang="fr-FR" sz="1500" dirty="0">
                <a:solidFill>
                  <a:schemeClr val="bg1"/>
                </a:solidFill>
                <a:latin typeface="Calibri"/>
              </a:rPr>
              <a:t> (criez de joie)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4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Pour tes merveilles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4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Que ma bouche chante ta louange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4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Que  vive mon âme à te louer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4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Regardez l’humilité de Dieu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4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Rendons gloire à notre Dieu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5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Soyons toujours joyeux et prions sans cesse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dirty="0">
                <a:solidFill>
                  <a:schemeClr val="bg1"/>
                </a:solidFill>
                <a:latin typeface="Calibri"/>
                <a:hlinkClick r:id="rId5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 Parole est lumière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5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Tournez les yeux vers le Seigneur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5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 es grand Seigneur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5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 fais ta demeure en nous (tu es là présent)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5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 es le temple  du </a:t>
            </a:r>
            <a:r>
              <a:rPr lang="fr-FR" sz="1500" i="0" u="none" strike="noStrike" kern="1200" cap="none" spc="0" baseline="0" dirty="0" err="1">
                <a:solidFill>
                  <a:schemeClr val="bg1"/>
                </a:solidFill>
                <a:uFillTx/>
                <a:latin typeface="Calibri"/>
                <a:hlinkClick r:id="rId5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saint-esprit</a:t>
            </a: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5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(plein de force)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5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Venez chantons notre Dieu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5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Viens embraser nos cœurs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5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Viens Esprit Créateur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5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Viens Esprit-Saint descends sur nous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i="0" u="none" strike="noStrike" kern="1200" cap="none" spc="0" baseline="0" dirty="0">
                <a:solidFill>
                  <a:schemeClr val="bg1"/>
                </a:solidFill>
                <a:uFillTx/>
                <a:latin typeface="Calibri"/>
                <a:hlinkClick r:id="rId6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Viens Saint Esprit, viens par ton vent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500" dirty="0">
                <a:solidFill>
                  <a:schemeClr val="bg1"/>
                </a:solidFill>
                <a:latin typeface="Calibri"/>
                <a:hlinkClick r:id="rId6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Vous bondirez de joie</a:t>
            </a:r>
            <a:endParaRPr lang="fr-FR" sz="1500" i="0" u="none" strike="noStrike" kern="1200" cap="none" spc="0" baseline="0" dirty="0">
              <a:solidFill>
                <a:schemeClr val="bg1"/>
              </a:solidFill>
              <a:uFillTx/>
              <a:latin typeface="Calibri"/>
            </a:endParaRPr>
          </a:p>
        </p:txBody>
      </p:sp>
      <p:sp>
        <p:nvSpPr>
          <p:cNvPr id="4" name="ZoneTexte 2">
            <a:extLst>
              <a:ext uri="{FF2B5EF4-FFF2-40B4-BE49-F238E27FC236}">
                <a16:creationId xmlns:a16="http://schemas.microsoft.com/office/drawing/2014/main" id="{1192E94F-391E-4DDA-8CBB-331A868566EA}"/>
              </a:ext>
            </a:extLst>
          </p:cNvPr>
          <p:cNvSpPr txBox="1"/>
          <p:nvPr/>
        </p:nvSpPr>
        <p:spPr>
          <a:xfrm>
            <a:off x="2736307" y="-33026"/>
            <a:ext cx="1728188" cy="67710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dirty="0">
                <a:solidFill>
                  <a:srgbClr val="FFFFFF"/>
                </a:solidFill>
                <a:latin typeface="Calibri"/>
              </a:rPr>
              <a:t>CLEOPHAS </a:t>
            </a:r>
            <a:r>
              <a:rPr lang="fr-FR" sz="1400" dirty="0">
                <a:solidFill>
                  <a:srgbClr val="FFFFFF"/>
                </a:solidFill>
                <a:latin typeface="Calibri"/>
              </a:rPr>
              <a:t>mars 22</a:t>
            </a:r>
            <a:endParaRPr lang="fr-FR" sz="14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BE7558-ED2B-4EC3-AFDB-4C2127CB97E8}"/>
              </a:ext>
            </a:extLst>
          </p:cNvPr>
          <p:cNvSpPr/>
          <p:nvPr/>
        </p:nvSpPr>
        <p:spPr>
          <a:xfrm>
            <a:off x="239581" y="1720836"/>
            <a:ext cx="8896151" cy="341631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En toi j'ai mis ma confiance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 O Dieu très saint   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toi seul es mon espérance et mon soutien,</a:t>
            </a:r>
            <a:endParaRPr lang="fr-FR" sz="3600" b="0" i="0" u="none" strike="noStrike" kern="1200" cap="none" spc="0" baseline="0" dirty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C'est pourquoi je ne crains rien,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 j'ai foi en toi ô Dieu très Saint.</a:t>
            </a:r>
            <a:endParaRPr lang="fr-FR" sz="3600" b="0" i="0" u="none" strike="noStrike" kern="1200" cap="none" spc="0" baseline="0" dirty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3600" b="0" i="0" u="none" strike="noStrike" kern="1200" cap="none" spc="0" baseline="0" dirty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8F604E46-6F0E-47BA-8F2E-C6D46653F993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E7B5A716-4287-47ED-B130-2377F57A621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42847" y="4537993"/>
            <a:ext cx="5214942" cy="2034274"/>
          </a:xfrm>
        </p:spPr>
        <p:txBody>
          <a:bodyPr/>
          <a:lstStyle/>
          <a:p>
            <a:pPr marL="0" lvl="0" indent="0">
              <a:spcBef>
                <a:spcPts val="1000"/>
              </a:spcBef>
              <a:buNone/>
            </a:pPr>
            <a:r>
              <a:rPr lang="fr-FR" b="1">
                <a:solidFill>
                  <a:srgbClr val="FFFFFF"/>
                </a:solidFill>
              </a:rPr>
              <a:t> </a:t>
            </a:r>
            <a:br>
              <a:rPr lang="fr-FR">
                <a:solidFill>
                  <a:srgbClr val="FFFFFF"/>
                </a:solidFill>
              </a:rPr>
            </a:br>
            <a:r>
              <a:rPr lang="fr-FR" sz="4000">
                <a:solidFill>
                  <a:srgbClr val="FFFFFF"/>
                </a:solidFill>
              </a:rPr>
              <a:t> </a:t>
            </a:r>
          </a:p>
          <a:p>
            <a:pPr lvl="0">
              <a:buNone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F3BAD77-1408-44E6-9D57-05ACA7160EB5}"/>
              </a:ext>
            </a:extLst>
          </p:cNvPr>
          <p:cNvSpPr/>
          <p:nvPr/>
        </p:nvSpPr>
        <p:spPr>
          <a:xfrm>
            <a:off x="2987820" y="4823871"/>
            <a:ext cx="5000625" cy="181587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3- Viens Esprit nous rassembler,</a:t>
            </a:r>
            <a:b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Viens Esprit nous embraser,</a:t>
            </a:r>
            <a:b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Viens Esprit nous recréer,</a:t>
            </a:r>
            <a:b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Viens, nous t’attendons</a:t>
            </a:r>
            <a:endParaRPr lang="fr-FR" sz="2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C3D8EBD-1261-4FE9-93E5-7E3C71900CE5}"/>
              </a:ext>
            </a:extLst>
          </p:cNvPr>
          <p:cNvSpPr/>
          <p:nvPr/>
        </p:nvSpPr>
        <p:spPr>
          <a:xfrm>
            <a:off x="1763685" y="52440"/>
            <a:ext cx="6102422" cy="20621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1" i="0" u="none" strike="noStrike" kern="1200" cap="none" spc="0" baseline="0">
                <a:solidFill>
                  <a:srgbClr val="FCD5B5"/>
                </a:solidFill>
                <a:uFillTx/>
                <a:latin typeface="Calibri"/>
              </a:rPr>
              <a:t>R : Esprit de Dieu, souffle de vie,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1" i="0" u="none" strike="noStrike" kern="1200" cap="none" spc="0" baseline="0">
                <a:solidFill>
                  <a:srgbClr val="FCD5B5"/>
                </a:solidFill>
                <a:uFillTx/>
                <a:latin typeface="Calibri"/>
              </a:rPr>
              <a:t>Esprit de Dieu, souffle de feu,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1" i="0" u="none" strike="noStrike" kern="1200" cap="none" spc="0" baseline="0">
                <a:solidFill>
                  <a:srgbClr val="FCD5B5"/>
                </a:solidFill>
                <a:uFillTx/>
                <a:latin typeface="Calibri"/>
              </a:rPr>
              <a:t>Esprit de Dieu, consolateur,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1" i="0" u="none" strike="noStrike" kern="1200" cap="none" spc="0" baseline="0">
                <a:solidFill>
                  <a:srgbClr val="FCD5B5"/>
                </a:solidFill>
                <a:uFillTx/>
                <a:latin typeface="Calibri"/>
              </a:rPr>
              <a:t>tu nous sancti - fies.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6058EF-8DC8-4418-AB98-B5B4B9E8BC37}"/>
              </a:ext>
            </a:extLst>
          </p:cNvPr>
          <p:cNvSpPr/>
          <p:nvPr/>
        </p:nvSpPr>
        <p:spPr>
          <a:xfrm>
            <a:off x="142847" y="2257479"/>
            <a:ext cx="4572000" cy="224677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1- Viens Esprit,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 viens en nos cœurs,</a:t>
            </a:r>
            <a:b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Viens Esprit, nous visiter,</a:t>
            </a:r>
            <a:b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Viens Esprit, nous vivifier,</a:t>
            </a:r>
            <a:b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Viens, nous t’attendons.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76792A-1FD5-4771-A12C-314EA0609206}"/>
              </a:ext>
            </a:extLst>
          </p:cNvPr>
          <p:cNvSpPr/>
          <p:nvPr/>
        </p:nvSpPr>
        <p:spPr>
          <a:xfrm>
            <a:off x="4864580" y="2418322"/>
            <a:ext cx="4141125" cy="181587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CD5B5"/>
                </a:solidFill>
                <a:uFillTx/>
                <a:latin typeface="Calibri"/>
              </a:rPr>
              <a:t>2- Viens Esprit de sainteté,</a:t>
            </a:r>
            <a:br>
              <a:rPr lang="fr-FR" sz="2800" b="0" i="0" u="none" strike="noStrike" kern="1200" cap="none" spc="0" baseline="0">
                <a:solidFill>
                  <a:srgbClr val="FCD5B5"/>
                </a:solidFill>
                <a:uFillTx/>
                <a:latin typeface="Calibri"/>
              </a:rPr>
            </a:br>
            <a:r>
              <a:rPr lang="fr-FR" sz="2800" b="0" i="0" u="none" strike="noStrike" kern="1200" cap="none" spc="0" baseline="0">
                <a:solidFill>
                  <a:srgbClr val="FCD5B5"/>
                </a:solidFill>
                <a:uFillTx/>
                <a:latin typeface="Calibri"/>
              </a:rPr>
              <a:t>Viens Esprit de vérité,</a:t>
            </a:r>
            <a:br>
              <a:rPr lang="fr-FR" sz="2800" b="0" i="0" u="none" strike="noStrike" kern="1200" cap="none" spc="0" baseline="0">
                <a:solidFill>
                  <a:srgbClr val="FCD5B5"/>
                </a:solidFill>
                <a:uFillTx/>
                <a:latin typeface="Calibri"/>
              </a:rPr>
            </a:br>
            <a:r>
              <a:rPr lang="fr-FR" sz="2800" b="0" i="0" u="none" strike="noStrike" kern="1200" cap="none" spc="0" baseline="0">
                <a:solidFill>
                  <a:srgbClr val="FCD5B5"/>
                </a:solidFill>
                <a:uFillTx/>
                <a:latin typeface="Calibri"/>
              </a:rPr>
              <a:t>Viens Esprit de charité,</a:t>
            </a:r>
            <a:br>
              <a:rPr lang="fr-FR" sz="2800" b="0" i="0" u="none" strike="noStrike" kern="1200" cap="none" spc="0" baseline="0">
                <a:solidFill>
                  <a:srgbClr val="FCD5B5"/>
                </a:solidFill>
                <a:uFillTx/>
                <a:latin typeface="Calibri"/>
              </a:rPr>
            </a:br>
            <a:r>
              <a:rPr lang="fr-FR" sz="2800" b="0" i="0" u="none" strike="noStrike" kern="1200" cap="none" spc="0" baseline="0">
                <a:solidFill>
                  <a:srgbClr val="FCD5B5"/>
                </a:solidFill>
                <a:uFillTx/>
                <a:latin typeface="Calibri"/>
              </a:rPr>
              <a:t>Viens, nous t’attendons.</a:t>
            </a:r>
          </a:p>
        </p:txBody>
      </p:sp>
      <p:sp>
        <p:nvSpPr>
          <p:cNvPr id="7" name="ZoneTexte 7">
            <a:extLst>
              <a:ext uri="{FF2B5EF4-FFF2-40B4-BE49-F238E27FC236}">
                <a16:creationId xmlns:a16="http://schemas.microsoft.com/office/drawing/2014/main" id="{2E83CAF1-5992-4D60-95B4-6241AFDB35EC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7805482-60E6-430A-8631-84FB8262B57E}"/>
              </a:ext>
            </a:extLst>
          </p:cNvPr>
          <p:cNvSpPr txBox="1"/>
          <p:nvPr/>
        </p:nvSpPr>
        <p:spPr>
          <a:xfrm>
            <a:off x="-180529" y="0"/>
            <a:ext cx="9145014" cy="156965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Arial" pitchFamily="34"/>
              </a:rPr>
              <a:t>1/ </a:t>
            </a: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Viens Esprit du Dieu vivant, renouvelle tes enfants,</a:t>
            </a:r>
            <a:b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Viens, Esprit Saint, nous brûler de ton feu !</a:t>
            </a:r>
            <a:b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Dans nos cœurs, répands tes dons, sur nos lèvres inspire un chant,</a:t>
            </a:r>
            <a:b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Viens, Esprit Saint, viens transformer nos vies ! 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D8E93EC-1A84-4F0B-84B9-3BC4DF27CA78}"/>
              </a:ext>
            </a:extLst>
          </p:cNvPr>
          <p:cNvSpPr txBox="1"/>
          <p:nvPr/>
        </p:nvSpPr>
        <p:spPr>
          <a:xfrm>
            <a:off x="-1116628" y="1562234"/>
            <a:ext cx="9144000" cy="181587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Arial" pitchFamily="34"/>
              </a:rPr>
              <a:t>R/ </a:t>
            </a:r>
            <a:r>
              <a:rPr lang="fr-FR" sz="28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Esprit de lumière, Esprit Créateur,</a:t>
            </a:r>
            <a:b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28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Restaure en nous la joie, le feu, l’Espérance.</a:t>
            </a:r>
            <a:b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28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Affermis nos âmes, ranime nos cœurs,</a:t>
            </a:r>
            <a:b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28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Pour témoigner de ton amour immense</a:t>
            </a:r>
            <a:endParaRPr lang="fr-FR" sz="2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FAC8B66-9BD4-4423-9CA8-C29ED40621D2}"/>
              </a:ext>
            </a:extLst>
          </p:cNvPr>
          <p:cNvSpPr txBox="1"/>
          <p:nvPr/>
        </p:nvSpPr>
        <p:spPr>
          <a:xfrm>
            <a:off x="179515" y="3456587"/>
            <a:ext cx="9144000" cy="156965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Arial" pitchFamily="34"/>
              </a:rPr>
              <a:t>2/ </a:t>
            </a: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Fortifie nos corps blessés, lave-nous de tout péché,</a:t>
            </a:r>
            <a:b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Viens, Esprit Saint, nous brûler de ton feu !</a:t>
            </a:r>
            <a:b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Fais nous rechercher la paix, désirer la sainteté,</a:t>
            </a:r>
            <a:b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Viens, Esprit Saint, viens transformer nos vies !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7BD3212-F809-4F15-9CC0-93ABCFA64F2C}"/>
              </a:ext>
            </a:extLst>
          </p:cNvPr>
          <p:cNvSpPr txBox="1"/>
          <p:nvPr/>
        </p:nvSpPr>
        <p:spPr>
          <a:xfrm>
            <a:off x="1187622" y="5265042"/>
            <a:ext cx="9144000" cy="23083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3/ Donne-nous la Charité pour aimer en vérité,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viens Esprit-Saint nous brûler de ton feu.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Nous accueillons ta clarté pour grandir en liberté,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viens Esprit-Saint,Viens transformer nos vies !</a:t>
            </a:r>
            <a:b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endParaRPr lang="fr-FR" sz="24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65DD0B5-3CDC-4FE0-915A-43C61A93CA08}"/>
              </a:ext>
            </a:extLst>
          </p:cNvPr>
          <p:cNvSpPr txBox="1"/>
          <p:nvPr/>
        </p:nvSpPr>
        <p:spPr>
          <a:xfrm>
            <a:off x="107506" y="29928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57161F0-765D-43B2-AFFE-99E44F055A1B}"/>
              </a:ext>
            </a:extLst>
          </p:cNvPr>
          <p:cNvSpPr/>
          <p:nvPr/>
        </p:nvSpPr>
        <p:spPr>
          <a:xfrm>
            <a:off x="500030" y="500039"/>
            <a:ext cx="8424550" cy="535531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5601" algn="l"/>
                <a:tab pos="536579" algn="l"/>
                <a:tab pos="715966" algn="l"/>
                <a:tab pos="895353" algn="l"/>
                <a:tab pos="1076321" algn="l"/>
                <a:tab pos="1255708" algn="l"/>
                <a:tab pos="1435095" algn="l"/>
                <a:tab pos="1616073" algn="l"/>
                <a:tab pos="1795460" algn="l"/>
                <a:tab pos="1974847" algn="l"/>
                <a:tab pos="2155826" algn="l"/>
                <a:tab pos="233521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cs typeface="Times New Roman" pitchFamily="18"/>
              </a:rPr>
              <a:t>ESPRIT DE SAINTETÉ </a:t>
            </a:r>
            <a:endParaRPr lang="fr-FR" sz="1600" b="1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5601" algn="l"/>
                <a:tab pos="536579" algn="l"/>
                <a:tab pos="715966" algn="l"/>
                <a:tab pos="895353" algn="l"/>
                <a:tab pos="1076321" algn="l"/>
                <a:tab pos="1255708" algn="l"/>
                <a:tab pos="1435095" algn="l"/>
                <a:tab pos="1616073" algn="l"/>
                <a:tab pos="1795460" algn="l"/>
                <a:tab pos="1974847" algn="l"/>
                <a:tab pos="2155826" algn="l"/>
                <a:tab pos="233521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fr-FR" sz="2800" b="0" i="1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</a:b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1- Esprit de sainteté, viens combler nos cœurs,</a:t>
            </a:r>
            <a:br>
              <a:rPr lang="fr-FR" sz="2800" b="0" i="1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</a:b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Tout au fond de nos vies, réveille  ta puissance.</a:t>
            </a:r>
            <a:b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</a:b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Esprit de sainteté, viens combler nos cœurs,</a:t>
            </a:r>
            <a:b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</a:b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Chaque jour, fais de nous des témoins du Seigneur.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5601" algn="l"/>
                <a:tab pos="536579" algn="l"/>
                <a:tab pos="715966" algn="l"/>
                <a:tab pos="895353" algn="l"/>
                <a:tab pos="1076321" algn="l"/>
                <a:tab pos="1255708" algn="l"/>
                <a:tab pos="1435095" algn="l"/>
                <a:tab pos="1616073" algn="l"/>
                <a:tab pos="1795460" algn="l"/>
                <a:tab pos="1974847" algn="l"/>
                <a:tab pos="2155826" algn="l"/>
                <a:tab pos="233521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8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5601" algn="l"/>
                <a:tab pos="536579" algn="l"/>
                <a:tab pos="715966" algn="l"/>
                <a:tab pos="895353" algn="l"/>
                <a:tab pos="1076321" algn="l"/>
                <a:tab pos="1255708" algn="l"/>
                <a:tab pos="1435095" algn="l"/>
                <a:tab pos="1616073" algn="l"/>
                <a:tab pos="1795460" algn="l"/>
                <a:tab pos="1974847" algn="l"/>
                <a:tab pos="2155826" algn="l"/>
                <a:tab pos="233521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8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5601" algn="l"/>
                <a:tab pos="536579" algn="l"/>
                <a:tab pos="715966" algn="l"/>
                <a:tab pos="895353" algn="l"/>
                <a:tab pos="1076321" algn="l"/>
                <a:tab pos="1255708" algn="l"/>
                <a:tab pos="1435095" algn="l"/>
                <a:tab pos="1616073" algn="l"/>
                <a:tab pos="1795460" algn="l"/>
                <a:tab pos="1974847" algn="l"/>
                <a:tab pos="2155826" algn="l"/>
                <a:tab pos="233521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9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5601" algn="l"/>
                <a:tab pos="536579" algn="l"/>
                <a:tab pos="715966" algn="l"/>
                <a:tab pos="895353" algn="l"/>
                <a:tab pos="1076321" algn="l"/>
                <a:tab pos="1255708" algn="l"/>
                <a:tab pos="1435095" algn="l"/>
                <a:tab pos="1616073" algn="l"/>
                <a:tab pos="1795460" algn="l"/>
                <a:tab pos="1974847" algn="l"/>
                <a:tab pos="2155826" algn="l"/>
                <a:tab pos="233521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2- Tu es la lumière qui vient nous éclairer,</a:t>
            </a:r>
            <a:b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</a:b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Le libérateur qui vient nous délivrer,</a:t>
            </a:r>
            <a:b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</a:b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Le consolateur, Esprit de vérité,</a:t>
            </a:r>
            <a:br>
              <a:rPr lang="fr-FR" sz="16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</a:b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En toi l’espérance et la fidélité.</a:t>
            </a:r>
            <a:endParaRPr lang="fr-FR" sz="24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686022BF-FFEA-4B2C-A448-36867D7A47D3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872AC90-8F77-4EE6-AC99-1A2E90BA06C6}"/>
              </a:ext>
            </a:extLst>
          </p:cNvPr>
          <p:cNvSpPr txBox="1"/>
          <p:nvPr/>
        </p:nvSpPr>
        <p:spPr>
          <a:xfrm>
            <a:off x="0" y="0"/>
            <a:ext cx="9144000" cy="323165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Grandes et merveilleuses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sont toutes tes œuvres,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O Seigneur, notre Dieu tout-puissant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Juste et véritable dans toute ta volonté, Toi le Roi éternel !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Qui sur la terre et dans le ciel est semblable à toi ?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Tu règnes sur tout l'univers, Dieu d'Israël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F664839-7FFA-4ACC-948C-9FBF30DCB1DC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02B40B1-AF8A-403D-87CB-6DF42720D469}"/>
              </a:ext>
            </a:extLst>
          </p:cNvPr>
          <p:cNvSpPr txBox="1"/>
          <p:nvPr/>
        </p:nvSpPr>
        <p:spPr>
          <a:xfrm>
            <a:off x="-27708" y="3698562"/>
            <a:ext cx="9236364" cy="35394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Un jour, devant toi, tout genou fléchira, Toute langue te bénira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Alléluia, alléluia, alléluia, amen !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800" b="1" i="1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1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Refrain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1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Laï </a:t>
            </a:r>
            <a:r>
              <a:rPr lang="fr-FR" sz="2800" b="0" i="1" u="none" strike="noStrike" kern="1200" cap="none" spc="0" baseline="0" dirty="0" err="1">
                <a:solidFill>
                  <a:srgbClr val="FFFFFF"/>
                </a:solidFill>
                <a:uFillTx/>
                <a:latin typeface="Calibri"/>
              </a:rPr>
              <a:t>laï</a:t>
            </a:r>
            <a:r>
              <a:rPr lang="fr-FR" sz="2800" b="0" i="1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 </a:t>
            </a:r>
            <a:r>
              <a:rPr lang="fr-FR" sz="2800" b="0" i="1" u="none" strike="noStrike" kern="1200" cap="none" spc="0" baseline="0" dirty="0" err="1">
                <a:solidFill>
                  <a:srgbClr val="FFFFFF"/>
                </a:solidFill>
                <a:uFillTx/>
                <a:latin typeface="Calibri"/>
              </a:rPr>
              <a:t>laï</a:t>
            </a:r>
            <a:r>
              <a:rPr lang="fr-FR" sz="2800" b="0" i="1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 </a:t>
            </a:r>
            <a:r>
              <a:rPr lang="fr-FR" sz="2800" b="0" i="1" u="none" strike="noStrike" kern="1200" cap="none" spc="0" baseline="0" dirty="0" err="1">
                <a:solidFill>
                  <a:srgbClr val="FFFFFF"/>
                </a:solidFill>
                <a:uFillTx/>
                <a:latin typeface="Calibri"/>
              </a:rPr>
              <a:t>laï</a:t>
            </a:r>
            <a:r>
              <a:rPr lang="fr-FR" sz="2800" b="0" i="1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…… Laï </a:t>
            </a:r>
            <a:r>
              <a:rPr lang="fr-FR" sz="2800" b="0" i="1" u="none" strike="noStrike" kern="1200" cap="none" spc="0" baseline="0" dirty="0" err="1">
                <a:solidFill>
                  <a:srgbClr val="FFFFFF"/>
                </a:solidFill>
                <a:uFillTx/>
                <a:latin typeface="Calibri"/>
              </a:rPr>
              <a:t>laï</a:t>
            </a:r>
            <a:r>
              <a:rPr lang="fr-FR" sz="2800" b="0" i="1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 </a:t>
            </a:r>
            <a:r>
              <a:rPr lang="fr-FR" sz="2800" b="0" i="1" u="none" strike="noStrike" kern="1200" cap="none" spc="0" baseline="0" dirty="0" err="1">
                <a:solidFill>
                  <a:srgbClr val="FFFFFF"/>
                </a:solidFill>
                <a:uFillTx/>
                <a:latin typeface="Calibri"/>
              </a:rPr>
              <a:t>laï</a:t>
            </a:r>
            <a:r>
              <a:rPr lang="fr-FR" sz="2800" b="0" i="1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 </a:t>
            </a:r>
            <a:r>
              <a:rPr lang="fr-FR" sz="2800" b="0" i="1" u="none" strike="noStrike" kern="1200" cap="none" spc="0" baseline="0" dirty="0" err="1">
                <a:solidFill>
                  <a:srgbClr val="FFFFFF"/>
                </a:solidFill>
                <a:uFillTx/>
                <a:latin typeface="Calibri"/>
              </a:rPr>
              <a:t>laï</a:t>
            </a:r>
            <a:r>
              <a:rPr lang="fr-FR" sz="2800" b="0" i="1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……</a:t>
            </a:r>
            <a:endParaRPr lang="fr-FR" sz="2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 </a:t>
            </a:r>
            <a:endParaRPr lang="fr-FR" sz="2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  <a:p>
            <a:pPr marL="342900" marR="0" lvl="0" indent="-34290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	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79C7C9-1ACC-4398-A62C-81CAE039BC3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/>
              <a:t>Esprit de Feu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625D9F-9B56-4DE8-97EF-74D0781220D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43604" y="-99395"/>
            <a:ext cx="8424934" cy="2371404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sz="3000" dirty="0">
                <a:solidFill>
                  <a:srgbClr val="FFFFFF"/>
                </a:solidFill>
              </a:rPr>
              <a:t>Gloire à toi, je veux chanter pour toi,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sz="3000" u="sng" dirty="0">
                <a:solidFill>
                  <a:srgbClr val="FFFFFF"/>
                </a:solidFill>
              </a:rPr>
              <a:t>Esprit de feu</a:t>
            </a:r>
            <a:r>
              <a:rPr lang="fr-FR" sz="3000" dirty="0">
                <a:solidFill>
                  <a:srgbClr val="FFFFFF"/>
                </a:solidFill>
              </a:rPr>
              <a:t>, Seigneur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sz="3000" dirty="0">
                <a:solidFill>
                  <a:srgbClr val="FFFFFF"/>
                </a:solidFill>
              </a:rPr>
              <a:t>Louange à toi, tu emplis l'univers,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sz="3000" dirty="0">
                <a:solidFill>
                  <a:srgbClr val="FFFFFF"/>
                </a:solidFill>
              </a:rPr>
              <a:t>Gloire à toi, alléluia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BA9DF2D5-CC7A-41AD-99C0-060FF69223C1}"/>
              </a:ext>
            </a:extLst>
          </p:cNvPr>
          <p:cNvSpPr txBox="1"/>
          <p:nvPr/>
        </p:nvSpPr>
        <p:spPr>
          <a:xfrm>
            <a:off x="179515" y="1916829"/>
            <a:ext cx="8964484" cy="452595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1-Esprit Saint, envoie du haut du ciel un rayon de ta lumière,</a:t>
            </a: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Viens en moi, Seigneur, ô viens me visiter,</a:t>
            </a: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Mon cœur est prêt, mon cœur est prêt.</a:t>
            </a:r>
          </a:p>
          <a:p>
            <a:pPr marL="719139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2-Esprit Saint, toi le don du Très-Haut, souverain consolateur,</a:t>
            </a:r>
          </a:p>
          <a:p>
            <a:pPr marL="719139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Viens guérir, ô Dieu, tout ce qui est blessé,</a:t>
            </a:r>
          </a:p>
          <a:p>
            <a:pPr marL="719139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Mon cœur est prêt, mon cœur est prêt.</a:t>
            </a: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3-Esprit Saint, viens purifier ma vie, lave ce qui est souillé.</a:t>
            </a: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Rends droit mon chemin, garde-moi du péché,</a:t>
            </a: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Mon cœur est prêt, mon cœur est prêt.</a:t>
            </a:r>
          </a:p>
          <a:p>
            <a:pPr marL="719139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4-Esprit Saint, brasier de charité, viens changer mon cœur de pierre.</a:t>
            </a:r>
          </a:p>
          <a:p>
            <a:pPr marL="719139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Brûle-moi d'amour, toi l'Esprit d'unité,</a:t>
            </a:r>
          </a:p>
          <a:p>
            <a:pPr marL="719139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Mon cœur est prêt, mon cœur est prêt.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414A09E-6F80-4ACD-8DE1-A2FA5B7076FE}"/>
              </a:ext>
            </a:extLst>
          </p:cNvPr>
          <p:cNvSpPr txBox="1"/>
          <p:nvPr/>
        </p:nvSpPr>
        <p:spPr>
          <a:xfrm>
            <a:off x="35497" y="-27386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83830E54-9F95-4BF0-82AB-A575331CC20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-12225" y="44622"/>
            <a:ext cx="9144000" cy="2304260"/>
          </a:xfrm>
        </p:spPr>
        <p:txBody>
          <a:bodyPr anchorCtr="1"/>
          <a:lstStyle/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fr-FR" b="1" dirty="0">
                <a:solidFill>
                  <a:srgbClr val="D99694"/>
                </a:solidFill>
              </a:rPr>
              <a:t>Il n’y a personne qui soit comme Jésus,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fr-FR" b="1" dirty="0">
                <a:solidFill>
                  <a:srgbClr val="D99694"/>
                </a:solidFill>
              </a:rPr>
              <a:t>Il n’y a personne qui soit comme Jésus,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fr-FR" b="1" dirty="0">
                <a:solidFill>
                  <a:srgbClr val="D99694"/>
                </a:solidFill>
              </a:rPr>
              <a:t>Il n’y a personne qui soit comme Jésus,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fr-FR" b="1" dirty="0">
                <a:solidFill>
                  <a:srgbClr val="D99694"/>
                </a:solidFill>
              </a:rPr>
              <a:t>Il n’y a vraiment personne comme lui !</a:t>
            </a:r>
            <a:endParaRPr lang="fr-FR" dirty="0">
              <a:solidFill>
                <a:srgbClr val="FFFFFF"/>
              </a:solidFill>
            </a:endParaRP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fr-FR" dirty="0">
              <a:solidFill>
                <a:srgbClr val="FFFFFF"/>
              </a:solidFill>
            </a:endParaRP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5A9A5E-42AB-42B5-8AE1-6F1457162A1B}"/>
              </a:ext>
            </a:extLst>
          </p:cNvPr>
          <p:cNvSpPr txBox="1"/>
          <p:nvPr/>
        </p:nvSpPr>
        <p:spPr>
          <a:xfrm>
            <a:off x="215514" y="2924946"/>
            <a:ext cx="8712970" cy="393305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(J’ai longtemps marché)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 J’ai marché, marché: personne, personne !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J’ai tourné en rond: personne, personne !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J’ai fouillé, fouillé: </a:t>
            </a:r>
            <a:r>
              <a:rPr lang="fr-FR" sz="36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Il n’y a vraiment personne comme lui !</a:t>
            </a:r>
            <a:endParaRPr lang="fr-FR" sz="36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36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36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ZoneTexte 5">
            <a:extLst>
              <a:ext uri="{FF2B5EF4-FFF2-40B4-BE49-F238E27FC236}">
                <a16:creationId xmlns:a16="http://schemas.microsoft.com/office/drawing/2014/main" id="{757DD327-C3B1-438A-9DA0-451938324A8F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53C00D9-2FCB-4CDD-9F2C-A2644E669C14}"/>
              </a:ext>
            </a:extLst>
          </p:cNvPr>
          <p:cNvSpPr txBox="1"/>
          <p:nvPr/>
        </p:nvSpPr>
        <p:spPr>
          <a:xfrm>
            <a:off x="251524" y="2420892"/>
            <a:ext cx="9144000" cy="403187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Je chanterai de tout cœur les merveilles de Jésus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mon Seigneur, il ma ôté des ténèbres,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il m’a délivré de tout péché (Bis)</a:t>
            </a:r>
            <a:b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endParaRPr lang="fr-FR" sz="32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Car mon Dieu est fidèle,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il ne m'abandonnera jamais</a:t>
            </a:r>
            <a:b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Je n'ai plus rien a craindre,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car mon Dieu m’a libéré.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570B092-CB7D-4C12-9D51-E1A042A1AF9F}"/>
              </a:ext>
            </a:extLst>
          </p:cNvPr>
          <p:cNvSpPr txBox="1"/>
          <p:nvPr/>
        </p:nvSpPr>
        <p:spPr>
          <a:xfrm>
            <a:off x="647559" y="116631"/>
            <a:ext cx="7848871" cy="175432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Je suis dans la joie, une joie immense,</a:t>
            </a:r>
            <a:br>
              <a:rPr lang="fr-FR" sz="36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36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Je suis dans l‘allégresse,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car mon Dieu m’a libéré  (Bis)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C7DE60A-3B91-471A-9C36-CB49A5AC1851}"/>
              </a:ext>
            </a:extLst>
          </p:cNvPr>
          <p:cNvSpPr txBox="1"/>
          <p:nvPr/>
        </p:nvSpPr>
        <p:spPr>
          <a:xfrm>
            <a:off x="107506" y="29928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5CDD2BDF-7843-44C8-9351-9E23E2FD77D6}"/>
              </a:ext>
            </a:extLst>
          </p:cNvPr>
          <p:cNvSpPr/>
          <p:nvPr/>
        </p:nvSpPr>
        <p:spPr>
          <a:xfrm>
            <a:off x="539550" y="36539"/>
            <a:ext cx="8712970" cy="156965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1- Je vous ai choisis, je vous ai établis,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pour que vous alliez et vivez de ma vie.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Demeurez en moi, vous porterez du fruit;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je fais de vous mes frères et mes amis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5F215651-F055-45D6-A75B-49F44410AB08}"/>
              </a:ext>
            </a:extLst>
          </p:cNvPr>
          <p:cNvSpPr/>
          <p:nvPr/>
        </p:nvSpPr>
        <p:spPr>
          <a:xfrm>
            <a:off x="395532" y="3429000"/>
            <a:ext cx="8674382" cy="156965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3- Recevez l'Esprit de puissance et de Paix;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soyez mes témoins, pour vous j'ai tout donné.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Perdez votre vie, livrez vous sans compter;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vous serez mes disciples, mes bien aimés</a:t>
            </a:r>
          </a:p>
        </p:txBody>
      </p:sp>
      <p:sp>
        <p:nvSpPr>
          <p:cNvPr id="4" name="ZoneTexte 4">
            <a:extLst>
              <a:ext uri="{FF2B5EF4-FFF2-40B4-BE49-F238E27FC236}">
                <a16:creationId xmlns:a16="http://schemas.microsoft.com/office/drawing/2014/main" id="{EA2B08F5-4F44-402D-BABB-60E7E3221F2B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D9A2F0-51A1-4C3E-8710-AF573354EA0A}"/>
              </a:ext>
            </a:extLst>
          </p:cNvPr>
          <p:cNvSpPr/>
          <p:nvPr/>
        </p:nvSpPr>
        <p:spPr>
          <a:xfrm>
            <a:off x="899595" y="1700811"/>
            <a:ext cx="8712970" cy="184665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179386" marR="0" lvl="3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AC090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2- Contemplez mes mains et mon cœur transpercés</a:t>
            </a:r>
          </a:p>
          <a:p>
            <a:pPr marL="179386" marR="0" lvl="3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AC090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accueillez la vie  que l'Amour veut donner</a:t>
            </a:r>
          </a:p>
          <a:p>
            <a:pPr marL="179386" marR="0" lvl="3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AC090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Ayez foi en moi, je suis ressuscité </a:t>
            </a:r>
          </a:p>
          <a:p>
            <a:pPr marL="179386" marR="0" lvl="3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AC090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et bientôt dans la gloire, vous me verrez.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 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12BEAE-3187-4894-A886-91242A25E7F8}"/>
              </a:ext>
            </a:extLst>
          </p:cNvPr>
          <p:cNvSpPr/>
          <p:nvPr/>
        </p:nvSpPr>
        <p:spPr>
          <a:xfrm>
            <a:off x="469617" y="5133405"/>
            <a:ext cx="8674382" cy="156965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539752" marR="0" lvl="5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AC090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4- Consolez mon peuple; je suis son berger. </a:t>
            </a:r>
          </a:p>
          <a:p>
            <a:pPr marL="539752" marR="0" lvl="5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AC090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Donnez lui la joie dont je vous ai comblés.</a:t>
            </a:r>
          </a:p>
          <a:p>
            <a:pPr marL="539752" marR="0" lvl="5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AC090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Ayez pour vos frères la tendresse du Père, </a:t>
            </a:r>
          </a:p>
          <a:p>
            <a:pPr marL="539752" marR="0" lvl="5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AC090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demeurez près de moi, alors vous vivrez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71AA16-E376-42DA-B1D0-CD62C4E9BE7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515" y="44522"/>
            <a:ext cx="8651302" cy="1872307"/>
          </a:xfrm>
        </p:spPr>
        <p:txBody>
          <a:bodyPr anchor="t"/>
          <a:lstStyle/>
          <a:p>
            <a:pPr lvl="0"/>
            <a:r>
              <a:rPr lang="fr-FR" sz="3600">
                <a:solidFill>
                  <a:srgbClr val="FFFFFF"/>
                </a:solidFill>
                <a:latin typeface="Arial" pitchFamily="34"/>
                <a:cs typeface="Arial" pitchFamily="34"/>
              </a:rPr>
              <a:t>Jésus est le chemin</a:t>
            </a:r>
            <a:br>
              <a:rPr lang="fr-FR" sz="3600">
                <a:solidFill>
                  <a:srgbClr val="FFFFFF"/>
                </a:solidFill>
                <a:latin typeface="Arial" pitchFamily="34"/>
                <a:cs typeface="Arial" pitchFamily="34"/>
              </a:rPr>
            </a:br>
            <a:r>
              <a:rPr lang="fr-FR" sz="3600">
                <a:solidFill>
                  <a:srgbClr val="FFFFFF"/>
                </a:solidFill>
                <a:latin typeface="Arial" pitchFamily="34"/>
                <a:cs typeface="Arial" pitchFamily="34"/>
              </a:rPr>
              <a:t>qui nous mène droit vers le Père</a:t>
            </a:r>
            <a:br>
              <a:rPr lang="fr-FR" sz="3600">
                <a:solidFill>
                  <a:srgbClr val="FFFFFF"/>
                </a:solidFill>
                <a:latin typeface="Arial" pitchFamily="34"/>
                <a:cs typeface="Arial" pitchFamily="34"/>
              </a:rPr>
            </a:br>
            <a:r>
              <a:rPr lang="fr-FR" sz="3600">
                <a:solidFill>
                  <a:srgbClr val="FFFFFF"/>
                </a:solidFill>
                <a:latin typeface="Arial" pitchFamily="34"/>
                <a:cs typeface="Arial" pitchFamily="34"/>
              </a:rPr>
              <a:t>C'est lui qui est la Vérité, il est la Vie !</a:t>
            </a:r>
            <a:endParaRPr lang="fr-FR" sz="4000">
              <a:latin typeface="Arial" pitchFamily="34"/>
              <a:cs typeface="Arial" pitchFamily="34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6D32FC2-1B5A-4E30-99F7-F4E13F3996EF}"/>
              </a:ext>
            </a:extLst>
          </p:cNvPr>
          <p:cNvSpPr/>
          <p:nvPr/>
        </p:nvSpPr>
        <p:spPr>
          <a:xfrm>
            <a:off x="323523" y="2348883"/>
            <a:ext cx="8588008" cy="409343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6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1. Jamais homme n'a parlé ainsi que celui-là.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6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Non personne ne peut faire les signes qu'il accomplit,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6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Dieu est avec lui !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6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ea typeface="Times New Roman" pitchFamily="18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6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3. Celui qui croit en moi a la vie éternelle,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6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 Qui me suit marchera, non pas dans les ténèbres mais dans la lumière !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6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ea typeface="Times New Roman" pitchFamily="18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6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4. En gardant ma parole, vous serez mes disciples, alors vous connaîtrez vraiment la vérité qui vous rendra libres !</a:t>
            </a:r>
          </a:p>
        </p:txBody>
      </p:sp>
      <p:sp>
        <p:nvSpPr>
          <p:cNvPr id="4" name="ZoneTexte 5">
            <a:extLst>
              <a:ext uri="{FF2B5EF4-FFF2-40B4-BE49-F238E27FC236}">
                <a16:creationId xmlns:a16="http://schemas.microsoft.com/office/drawing/2014/main" id="{8F3A02CD-F6D7-45E9-9218-3C8D21A3797C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51E6C6D-E774-4D28-BE0C-8B9066E361A5}"/>
              </a:ext>
            </a:extLst>
          </p:cNvPr>
          <p:cNvSpPr txBox="1"/>
          <p:nvPr/>
        </p:nvSpPr>
        <p:spPr>
          <a:xfrm>
            <a:off x="-108520" y="-55750"/>
            <a:ext cx="9144000" cy="156965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1. Bien avant le chant qui créa l’univers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Bien avant l’Esprit qui planait sur la terre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Bien avant que tu me formes de la poussière. </a:t>
            </a:r>
          </a:p>
          <a:p>
            <a:pPr marL="742950" marR="0" lvl="0" indent="-74295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Tu rêvais du jour où Tu pourrais m’aimer. </a:t>
            </a:r>
            <a:endParaRPr lang="fr-FR" sz="2400" b="1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317AADF-4A1D-43B8-B861-E43BA25399EE}"/>
              </a:ext>
            </a:extLst>
          </p:cNvPr>
          <p:cNvSpPr txBox="1"/>
          <p:nvPr/>
        </p:nvSpPr>
        <p:spPr>
          <a:xfrm>
            <a:off x="-612574" y="1484784"/>
            <a:ext cx="6551712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R/ Abba, Père, je suis à toi (x4)</a:t>
            </a:r>
            <a:endParaRPr lang="fr-FR" sz="32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DA30584-9F4C-4304-83EF-D5010F18E4C9}"/>
              </a:ext>
            </a:extLst>
          </p:cNvPr>
          <p:cNvSpPr txBox="1"/>
          <p:nvPr/>
        </p:nvSpPr>
        <p:spPr>
          <a:xfrm>
            <a:off x="-756592" y="2132856"/>
            <a:ext cx="9144000" cy="156965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742950" marR="0" lvl="0" indent="-74295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2. Bien avant les premiers battements de mon cœur.</a:t>
            </a:r>
          </a:p>
          <a:p>
            <a:pPr marL="742950" marR="0" lvl="0" indent="-74295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Bien avant que je m’éveille à ta douceur.</a:t>
            </a:r>
          </a:p>
          <a:p>
            <a:pPr marL="742950" marR="0" lvl="0" indent="-74295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Bien avant mes doutes, mes joies et mes douleurs.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Tu rêvais du jour où  je pourrais t’aimer (Bis)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F2D74FB-9A84-4DBB-99BE-E50411096CE3}"/>
              </a:ext>
            </a:extLst>
          </p:cNvPr>
          <p:cNvSpPr txBox="1"/>
          <p:nvPr/>
        </p:nvSpPr>
        <p:spPr>
          <a:xfrm>
            <a:off x="611559" y="3702515"/>
            <a:ext cx="9144000" cy="156965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3. Bien avant que Jésus marche sur la terre.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Bien avant le Fils qui nous montre le Père.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Bien avant que sur moi les cieux soient ouverts.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Tu rêvais du jour où Tu pourrais m’aimer.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DE3342C-ED9A-4603-A2AB-C009A8496257}"/>
              </a:ext>
            </a:extLst>
          </p:cNvPr>
          <p:cNvSpPr txBox="1"/>
          <p:nvPr/>
        </p:nvSpPr>
        <p:spPr>
          <a:xfrm>
            <a:off x="-1260646" y="5288340"/>
            <a:ext cx="9144000" cy="156965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4. Bien avant que mon péché brise ton cœur.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Bien avant que coulent le sang et la sueur.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Bien avant les clous, le froid et la douleur.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Tu rêvais du jour où  je pourrais t’aimer (Bis)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8D25A8C-C0A5-41DC-8B69-399007F1D115}"/>
              </a:ext>
            </a:extLst>
          </p:cNvPr>
          <p:cNvSpPr txBox="1"/>
          <p:nvPr/>
        </p:nvSpPr>
        <p:spPr>
          <a:xfrm>
            <a:off x="107506" y="29928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72358638-5B78-43BC-8857-C51998B835E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285847" y="1600200"/>
            <a:ext cx="7400952" cy="4525959"/>
          </a:xfrm>
        </p:spPr>
        <p:txBody>
          <a:bodyPr/>
          <a:lstStyle/>
          <a:p>
            <a:pPr lvl="0">
              <a:buNone/>
            </a:pPr>
            <a:r>
              <a:rPr lang="fr-FR">
                <a:solidFill>
                  <a:srgbClr val="FFFFFF"/>
                </a:solidFill>
                <a:hlinkClick r:id="rId2" action="ppaction://hlinksldjump"/>
              </a:rPr>
              <a:t>Jésus le Christ</a:t>
            </a:r>
            <a:r>
              <a:rPr lang="fr-FR">
                <a:solidFill>
                  <a:srgbClr val="FFFFFF"/>
                </a:solidFill>
              </a:rPr>
              <a:t>, lumière intérieure, </a:t>
            </a:r>
          </a:p>
          <a:p>
            <a:pPr lvl="0">
              <a:buNone/>
            </a:pPr>
            <a:r>
              <a:rPr lang="fr-FR">
                <a:solidFill>
                  <a:srgbClr val="FFFFFF"/>
                </a:solidFill>
              </a:rPr>
              <a:t>Ne laisse pas mes ténèbres me parler</a:t>
            </a:r>
          </a:p>
          <a:p>
            <a:pPr lvl="0">
              <a:buNone/>
            </a:pPr>
            <a:r>
              <a:rPr lang="fr-FR">
                <a:solidFill>
                  <a:srgbClr val="FFFFFF"/>
                </a:solidFill>
              </a:rPr>
              <a:t>Jésus le Christ lumière intérieure</a:t>
            </a:r>
          </a:p>
          <a:p>
            <a:pPr lvl="0">
              <a:buNone/>
            </a:pPr>
            <a:r>
              <a:rPr lang="fr-FR">
                <a:solidFill>
                  <a:srgbClr val="FFFFFF"/>
                </a:solidFill>
              </a:rPr>
              <a:t>Donne moi d’accueillir ton amour</a:t>
            </a:r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09766F19-D485-42A9-B400-FE5C793A58DB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7BF5F152-C872-4AD0-A352-44547B33E07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0" y="285731"/>
            <a:ext cx="9144000" cy="6357978"/>
          </a:xfrm>
        </p:spPr>
        <p:txBody>
          <a:bodyPr>
            <a:normAutofit lnSpcReduction="10000"/>
          </a:bodyPr>
          <a:lstStyle/>
          <a:p>
            <a:pPr lvl="0" hangingPunct="0">
              <a:lnSpc>
                <a:spcPct val="80000"/>
              </a:lnSpc>
              <a:spcBef>
                <a:spcPts val="400"/>
              </a:spcBef>
            </a:pPr>
            <a:endParaRPr lang="fr-FR" sz="1800" dirty="0">
              <a:solidFill>
                <a:srgbClr val="FFFFFF"/>
              </a:solidFill>
            </a:endParaRPr>
          </a:p>
          <a:p>
            <a:pPr lvl="0" algn="ctr" hangingPunct="0">
              <a:lnSpc>
                <a:spcPct val="80000"/>
              </a:lnSpc>
              <a:buNone/>
            </a:pPr>
            <a:r>
              <a:rPr lang="fr-FR" b="1" dirty="0">
                <a:solidFill>
                  <a:srgbClr val="FCD5B5"/>
                </a:solidFill>
              </a:rPr>
              <a:t>R. Jésus, mon Roi ! Jésus ma joie !</a:t>
            </a:r>
          </a:p>
          <a:p>
            <a:pPr lvl="0" algn="ctr" hangingPunct="0">
              <a:lnSpc>
                <a:spcPct val="80000"/>
              </a:lnSpc>
              <a:buNone/>
            </a:pPr>
            <a:r>
              <a:rPr lang="fr-FR" b="1" dirty="0">
                <a:solidFill>
                  <a:srgbClr val="FCD5B5"/>
                </a:solidFill>
              </a:rPr>
              <a:t>Jésus, tu es là, viens à moi !</a:t>
            </a:r>
          </a:p>
          <a:p>
            <a:pPr lvl="0" hangingPunct="0">
              <a:lnSpc>
                <a:spcPct val="80000"/>
              </a:lnSpc>
              <a:spcBef>
                <a:spcPts val="400"/>
              </a:spcBef>
              <a:buNone/>
            </a:pPr>
            <a:endParaRPr lang="fr-FR" sz="2400" dirty="0">
              <a:solidFill>
                <a:srgbClr val="FFFFFF"/>
              </a:solidFill>
            </a:endParaRPr>
          </a:p>
          <a:p>
            <a:pPr lvl="0" hangingPunct="0">
              <a:lnSpc>
                <a:spcPct val="80000"/>
              </a:lnSpc>
              <a:spcBef>
                <a:spcPts val="500"/>
              </a:spcBef>
              <a:buNone/>
            </a:pPr>
            <a:r>
              <a:rPr lang="fr-FR" sz="2400" dirty="0">
                <a:solidFill>
                  <a:srgbClr val="FFFFFF"/>
                </a:solidFill>
              </a:rPr>
              <a:t>1. Cœur plein d'amour et plein de douceur,</a:t>
            </a:r>
          </a:p>
          <a:p>
            <a:pPr lvl="0" hangingPunct="0">
              <a:lnSpc>
                <a:spcPct val="80000"/>
              </a:lnSpc>
              <a:spcBef>
                <a:spcPts val="500"/>
              </a:spcBef>
              <a:buNone/>
            </a:pPr>
            <a:r>
              <a:rPr lang="fr-FR" sz="2400" dirty="0">
                <a:solidFill>
                  <a:srgbClr val="FFFFFF"/>
                </a:solidFill>
              </a:rPr>
              <a:t>Cœur plein de paix et plein de tendresse,</a:t>
            </a:r>
          </a:p>
          <a:p>
            <a:pPr lvl="0" hangingPunct="0">
              <a:lnSpc>
                <a:spcPct val="80000"/>
              </a:lnSpc>
              <a:spcBef>
                <a:spcPts val="500"/>
              </a:spcBef>
              <a:buNone/>
            </a:pPr>
            <a:r>
              <a:rPr lang="fr-FR" sz="2400" dirty="0">
                <a:solidFill>
                  <a:srgbClr val="FFFFFF"/>
                </a:solidFill>
              </a:rPr>
              <a:t>Cœur se penchant sur notre misère</a:t>
            </a:r>
          </a:p>
          <a:p>
            <a:pPr lvl="0" hangingPunct="0">
              <a:lnSpc>
                <a:spcPct val="80000"/>
              </a:lnSpc>
              <a:spcBef>
                <a:spcPts val="500"/>
              </a:spcBef>
              <a:buNone/>
            </a:pPr>
            <a:r>
              <a:rPr lang="fr-FR" sz="2400" dirty="0">
                <a:solidFill>
                  <a:srgbClr val="FFFFFF"/>
                </a:solidFill>
              </a:rPr>
              <a:t>Pour nous offrir sur la croix à notre Père.</a:t>
            </a:r>
          </a:p>
          <a:p>
            <a:pPr lvl="0" hangingPunct="0">
              <a:lnSpc>
                <a:spcPct val="80000"/>
              </a:lnSpc>
              <a:spcBef>
                <a:spcPts val="500"/>
              </a:spcBef>
              <a:buNone/>
            </a:pPr>
            <a:endParaRPr lang="fr-FR" sz="2400" dirty="0">
              <a:solidFill>
                <a:srgbClr val="FFFFFF"/>
              </a:solidFill>
            </a:endParaRPr>
          </a:p>
          <a:p>
            <a:pPr lvl="0" algn="r" hangingPunct="0">
              <a:lnSpc>
                <a:spcPct val="80000"/>
              </a:lnSpc>
              <a:spcBef>
                <a:spcPts val="500"/>
              </a:spcBef>
              <a:buNone/>
            </a:pPr>
            <a:r>
              <a:rPr lang="fr-FR" sz="2400" dirty="0">
                <a:solidFill>
                  <a:srgbClr val="FFFFFF"/>
                </a:solidFill>
              </a:rPr>
              <a:t>2. Cœur bienveillant et plein de bonté,</a:t>
            </a:r>
          </a:p>
          <a:p>
            <a:pPr lvl="0" algn="r" hangingPunct="0">
              <a:lnSpc>
                <a:spcPct val="80000"/>
              </a:lnSpc>
              <a:spcBef>
                <a:spcPts val="500"/>
              </a:spcBef>
              <a:buNone/>
            </a:pPr>
            <a:r>
              <a:rPr lang="fr-FR" sz="2400" dirty="0">
                <a:solidFill>
                  <a:srgbClr val="FFFFFF"/>
                </a:solidFill>
              </a:rPr>
              <a:t>Cœur pur et fort, plein de charité,</a:t>
            </a:r>
          </a:p>
          <a:p>
            <a:pPr lvl="0" algn="r" hangingPunct="0">
              <a:lnSpc>
                <a:spcPct val="80000"/>
              </a:lnSpc>
              <a:spcBef>
                <a:spcPts val="500"/>
              </a:spcBef>
              <a:buNone/>
            </a:pPr>
            <a:r>
              <a:rPr lang="fr-FR" sz="2400" dirty="0">
                <a:solidFill>
                  <a:srgbClr val="FFFFFF"/>
                </a:solidFill>
              </a:rPr>
              <a:t>Cœur embrassant toutes nos douleurs</a:t>
            </a:r>
          </a:p>
          <a:p>
            <a:pPr lvl="0" algn="r" hangingPunct="0">
              <a:lnSpc>
                <a:spcPct val="80000"/>
              </a:lnSpc>
              <a:spcBef>
                <a:spcPts val="500"/>
              </a:spcBef>
              <a:buNone/>
            </a:pPr>
            <a:r>
              <a:rPr lang="fr-FR" sz="2400" dirty="0">
                <a:solidFill>
                  <a:srgbClr val="FFFFFF"/>
                </a:solidFill>
              </a:rPr>
              <a:t>Pour les offrir sur la croix à notre Père.</a:t>
            </a:r>
          </a:p>
          <a:p>
            <a:pPr lvl="0" hangingPunct="0">
              <a:lnSpc>
                <a:spcPct val="80000"/>
              </a:lnSpc>
              <a:spcBef>
                <a:spcPts val="500"/>
              </a:spcBef>
              <a:buNone/>
            </a:pPr>
            <a:endParaRPr lang="fr-FR" sz="2400" dirty="0">
              <a:solidFill>
                <a:srgbClr val="FFFFFF"/>
              </a:solidFill>
            </a:endParaRPr>
          </a:p>
          <a:p>
            <a:pPr lvl="0" hangingPunct="0">
              <a:lnSpc>
                <a:spcPct val="80000"/>
              </a:lnSpc>
              <a:spcBef>
                <a:spcPts val="500"/>
              </a:spcBef>
              <a:buNone/>
            </a:pPr>
            <a:r>
              <a:rPr lang="fr-FR" sz="2400" dirty="0">
                <a:solidFill>
                  <a:srgbClr val="FFFFFF"/>
                </a:solidFill>
              </a:rPr>
              <a:t>3. Cœur glorieux et cœur plein de feu,</a:t>
            </a:r>
          </a:p>
          <a:p>
            <a:pPr lvl="0" hangingPunct="0">
              <a:lnSpc>
                <a:spcPct val="80000"/>
              </a:lnSpc>
              <a:spcBef>
                <a:spcPts val="500"/>
              </a:spcBef>
              <a:buNone/>
            </a:pPr>
            <a:r>
              <a:rPr lang="fr-FR" sz="2400" dirty="0">
                <a:solidFill>
                  <a:srgbClr val="FFFFFF"/>
                </a:solidFill>
              </a:rPr>
              <a:t>Cœur d'où jaillit la source de vie,</a:t>
            </a:r>
          </a:p>
          <a:p>
            <a:pPr lvl="0" hangingPunct="0">
              <a:lnSpc>
                <a:spcPct val="80000"/>
              </a:lnSpc>
              <a:spcBef>
                <a:spcPts val="500"/>
              </a:spcBef>
              <a:buNone/>
            </a:pPr>
            <a:r>
              <a:rPr lang="fr-FR" sz="2400" dirty="0">
                <a:solidFill>
                  <a:srgbClr val="FFFFFF"/>
                </a:solidFill>
              </a:rPr>
              <a:t>Cœur amoureux nous ouvrant le ciel</a:t>
            </a:r>
          </a:p>
          <a:p>
            <a:pPr lvl="0" hangingPunct="0">
              <a:lnSpc>
                <a:spcPct val="80000"/>
              </a:lnSpc>
              <a:spcBef>
                <a:spcPts val="500"/>
              </a:spcBef>
              <a:buNone/>
            </a:pPr>
            <a:r>
              <a:rPr lang="fr-FR" sz="2400" dirty="0">
                <a:solidFill>
                  <a:srgbClr val="FFFFFF"/>
                </a:solidFill>
              </a:rPr>
              <a:t>Pour nous offrir dans la gloire à notre Père. </a:t>
            </a:r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F1696E0B-F95E-4D41-8A2D-3C1443354B1B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D1AA9EF6-354B-44CE-8D90-F1A11DCC9207}"/>
              </a:ext>
            </a:extLst>
          </p:cNvPr>
          <p:cNvSpPr txBox="1"/>
          <p:nvPr/>
        </p:nvSpPr>
        <p:spPr>
          <a:xfrm>
            <a:off x="642905" y="1785923"/>
            <a:ext cx="8143929" cy="23083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Jésus toi qui as promis </a:t>
            </a:r>
            <a:r>
              <a:rPr lang="fr-FR" sz="360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d’envoyer l’Esprit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À ceux qui te prient,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O Dieu, pour porter au monde ton feu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Voici l’offrande de nos vies</a:t>
            </a:r>
          </a:p>
        </p:txBody>
      </p:sp>
      <p:sp>
        <p:nvSpPr>
          <p:cNvPr id="3" name="ZoneTexte 4">
            <a:extLst>
              <a:ext uri="{FF2B5EF4-FFF2-40B4-BE49-F238E27FC236}">
                <a16:creationId xmlns:a16="http://schemas.microsoft.com/office/drawing/2014/main" id="{795DDFAB-EC95-44F1-B8BF-D0286942D2F5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8E1C4B-CF8E-4455-8E95-C2881BE2799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32291" y="-243404"/>
            <a:ext cx="8229600" cy="1012972"/>
          </a:xfrm>
        </p:spPr>
        <p:txBody>
          <a:bodyPr/>
          <a:lstStyle/>
          <a:p>
            <a:pPr lvl="0"/>
            <a:r>
              <a:rPr lang="fr-FR">
                <a:solidFill>
                  <a:srgbClr val="FFFFFF"/>
                </a:solidFill>
              </a:rPr>
              <a:t>Je te donne tout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590032-5EE0-4065-B914-ED3D4DC95F7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65941" y="1124739"/>
            <a:ext cx="4538103" cy="4464493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fr-FR" sz="2800">
                <a:solidFill>
                  <a:srgbClr val="FFFFFF"/>
                </a:solidFill>
              </a:rPr>
              <a:t>Je te donne mon coeur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FR" sz="2800">
                <a:solidFill>
                  <a:srgbClr val="FFFFFF"/>
                </a:solidFill>
              </a:rPr>
              <a:t>Il ne m'appartient plus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FR" sz="2800">
                <a:solidFill>
                  <a:srgbClr val="FFFFFF"/>
                </a:solidFill>
              </a:rPr>
              <a:t>Ce que j'ai de meilleur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FR" sz="2800">
                <a:solidFill>
                  <a:srgbClr val="FFFFFF"/>
                </a:solidFill>
              </a:rPr>
              <a:t>Tout est pour toi Jésus</a:t>
            </a:r>
          </a:p>
          <a:p>
            <a:pPr marL="0" lvl="0" indent="0">
              <a:spcBef>
                <a:spcPts val="0"/>
              </a:spcBef>
              <a:buNone/>
            </a:pPr>
            <a:endParaRPr lang="fr-FR" sz="2800">
              <a:solidFill>
                <a:srgbClr val="FFFFFF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fr-FR" sz="2800">
              <a:solidFill>
                <a:srgbClr val="FFFFFF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fr-FR" sz="2800">
                <a:solidFill>
                  <a:srgbClr val="FFFFFF"/>
                </a:solidFill>
              </a:rPr>
              <a:t>Un parfum de valeur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FR" sz="2800">
                <a:solidFill>
                  <a:srgbClr val="FFFFFF"/>
                </a:solidFill>
              </a:rPr>
              <a:t>Sur toi est répandu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FR" sz="2800">
                <a:solidFill>
                  <a:srgbClr val="FFFFFF"/>
                </a:solidFill>
              </a:rPr>
              <a:t>C'est l'offrande de mon coeur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FR" sz="2800">
                <a:solidFill>
                  <a:srgbClr val="FFFFFF"/>
                </a:solidFill>
              </a:rPr>
              <a:t>Je suis à toi Jésus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481A677E-6112-44C4-91D4-EBEA934EC3D1}"/>
              </a:ext>
            </a:extLst>
          </p:cNvPr>
          <p:cNvSpPr txBox="1"/>
          <p:nvPr/>
        </p:nvSpPr>
        <p:spPr>
          <a:xfrm>
            <a:off x="5796134" y="1556793"/>
            <a:ext cx="4072188" cy="61926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Prends mon âme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Prends mon coeur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Je te donne tout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Prends ma vie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Me voici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Je te donne tout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Mon coeur est à toi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Tout à toi</a:t>
            </a:r>
          </a:p>
        </p:txBody>
      </p:sp>
      <p:sp>
        <p:nvSpPr>
          <p:cNvPr id="5" name="ZoneTexte 5">
            <a:extLst>
              <a:ext uri="{FF2B5EF4-FFF2-40B4-BE49-F238E27FC236}">
                <a16:creationId xmlns:a16="http://schemas.microsoft.com/office/drawing/2014/main" id="{614E6D97-6A50-4AC1-912A-4CDD025BE29F}"/>
              </a:ext>
            </a:extLst>
          </p:cNvPr>
          <p:cNvSpPr txBox="1"/>
          <p:nvPr/>
        </p:nvSpPr>
        <p:spPr>
          <a:xfrm>
            <a:off x="35497" y="-27386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BE536BEC-F751-4C5D-8599-B79A26A5CF3A}"/>
              </a:ext>
            </a:extLst>
          </p:cNvPr>
          <p:cNvSpPr/>
          <p:nvPr/>
        </p:nvSpPr>
        <p:spPr>
          <a:xfrm>
            <a:off x="4499991" y="2413339"/>
            <a:ext cx="4968547" cy="101566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CD5B5"/>
                </a:solidFill>
                <a:uFillTx/>
                <a:latin typeface="Calibri"/>
              </a:rPr>
              <a:t>2- Oui tu es mon Dieu, tu es mon Seigneur,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CD5B5"/>
                </a:solidFill>
                <a:uFillTx/>
                <a:latin typeface="Calibri"/>
              </a:rPr>
              <a:t>Toi seul est mon libérateur,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CD5B5"/>
                </a:solidFill>
                <a:uFillTx/>
                <a:latin typeface="Calibri"/>
              </a:rPr>
              <a:t>Le rocher sur qui je m’appuie…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AB9BBB3F-AD0B-4EBE-9B96-C96DB9FE4A0A}"/>
              </a:ext>
            </a:extLst>
          </p:cNvPr>
          <p:cNvSpPr/>
          <p:nvPr/>
        </p:nvSpPr>
        <p:spPr>
          <a:xfrm>
            <a:off x="1043604" y="-16669"/>
            <a:ext cx="6912772" cy="181587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>
                <a:solidFill>
                  <a:srgbClr val="FCD5B5"/>
                </a:solidFill>
                <a:uFillTx/>
                <a:latin typeface="Calibri"/>
              </a:rPr>
              <a:t>R : Je veux chanter ton amour Seigneur</a:t>
            </a:r>
            <a:endParaRPr lang="fr-FR" sz="2800" b="0" i="0" u="none" strike="noStrike" kern="1200" cap="none" spc="0" baseline="0">
              <a:solidFill>
                <a:srgbClr val="FCD5B5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>
                <a:solidFill>
                  <a:srgbClr val="FCD5B5"/>
                </a:solidFill>
                <a:uFillTx/>
                <a:latin typeface="Calibri"/>
              </a:rPr>
              <a:t>Chaque instant de ma vie,</a:t>
            </a:r>
            <a:endParaRPr lang="fr-FR" sz="2800" b="0" i="0" u="none" strike="noStrike" kern="1200" cap="none" spc="0" baseline="0">
              <a:solidFill>
                <a:srgbClr val="FCD5B5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>
                <a:solidFill>
                  <a:srgbClr val="FCD5B5"/>
                </a:solidFill>
                <a:uFillTx/>
                <a:latin typeface="Calibri"/>
              </a:rPr>
              <a:t>Danser pour toi en chantant ma joie</a:t>
            </a:r>
            <a:endParaRPr lang="fr-FR" sz="2800" b="0" i="0" u="none" strike="noStrike" kern="1200" cap="none" spc="0" baseline="0">
              <a:solidFill>
                <a:srgbClr val="FCD5B5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>
                <a:solidFill>
                  <a:srgbClr val="FCD5B5"/>
                </a:solidFill>
                <a:uFillTx/>
                <a:latin typeface="Calibri"/>
              </a:rPr>
              <a:t>Et glori -fier ton nom !</a:t>
            </a:r>
            <a:endParaRPr lang="fr-FR" sz="2800" b="0" i="0" u="none" strike="noStrike" kern="1200" cap="none" spc="0" baseline="0">
              <a:solidFill>
                <a:srgbClr val="FCD5B5"/>
              </a:solidFill>
              <a:uFillTx/>
              <a:latin typeface="Calibri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73B615BD-92EB-4BF0-BF8F-EECFBD1F2F95}"/>
              </a:ext>
            </a:extLst>
          </p:cNvPr>
          <p:cNvSpPr/>
          <p:nvPr/>
        </p:nvSpPr>
        <p:spPr>
          <a:xfrm>
            <a:off x="251524" y="1795278"/>
            <a:ext cx="4998210" cy="132343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1- Ton amour pour nous est plus fort que tout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Et tu veux nous donner la vie,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Nous embraser par ton Esprit.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Gloire à toi !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1663D4B-C49B-41ED-B145-6F1DB01ADF9C}"/>
              </a:ext>
            </a:extLst>
          </p:cNvPr>
          <p:cNvSpPr/>
          <p:nvPr/>
        </p:nvSpPr>
        <p:spPr>
          <a:xfrm>
            <a:off x="383855" y="3501319"/>
            <a:ext cx="4572000" cy="101566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3- Car tu es fidèle, tu es toujours là,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Tout près de tous ceux qui te cherchent,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Tu réponds à ceux qui t’appellent…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4F6997DC-A513-4137-ADBE-A943BDCA7915}"/>
              </a:ext>
            </a:extLst>
          </p:cNvPr>
          <p:cNvSpPr/>
          <p:nvPr/>
        </p:nvSpPr>
        <p:spPr>
          <a:xfrm>
            <a:off x="383855" y="5060015"/>
            <a:ext cx="4055610" cy="16312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 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5- Avec toi, Seigneur,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je n’ai peur de rien,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Tu es là sur tous mes chemins,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Tu m’apprends à vivre l’amour…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04887207-E908-4FFE-8B22-792AF90A7E27}"/>
              </a:ext>
            </a:extLst>
          </p:cNvPr>
          <p:cNvSpPr/>
          <p:nvPr/>
        </p:nvSpPr>
        <p:spPr>
          <a:xfrm>
            <a:off x="4644009" y="4509116"/>
            <a:ext cx="4572000" cy="132343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CD5B5"/>
                </a:solidFill>
                <a:uFillTx/>
                <a:latin typeface="Calibri"/>
              </a:rPr>
              <a:t>4- Voici que tu viens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CD5B5"/>
                </a:solidFill>
                <a:uFillTx/>
                <a:latin typeface="Calibri"/>
              </a:rPr>
              <a:t>au milieu de nous,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CD5B5"/>
                </a:solidFill>
                <a:uFillTx/>
                <a:latin typeface="Calibri"/>
              </a:rPr>
              <a:t>Demeurer au cœur de nos vies,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CD5B5"/>
                </a:solidFill>
                <a:uFillTx/>
                <a:latin typeface="Calibri"/>
              </a:rPr>
              <a:t>Pour nous mener droit vers le Père…</a:t>
            </a:r>
          </a:p>
        </p:txBody>
      </p:sp>
      <p:sp>
        <p:nvSpPr>
          <p:cNvPr id="8" name="ZoneTexte 8">
            <a:extLst>
              <a:ext uri="{FF2B5EF4-FFF2-40B4-BE49-F238E27FC236}">
                <a16:creationId xmlns:a16="http://schemas.microsoft.com/office/drawing/2014/main" id="{C788F2D6-196E-4B13-80D2-FC0FFD4F4F43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F5D19B0-F7E5-4580-9A68-2411E55C50DD}"/>
              </a:ext>
            </a:extLst>
          </p:cNvPr>
          <p:cNvSpPr txBox="1"/>
          <p:nvPr/>
        </p:nvSpPr>
        <p:spPr>
          <a:xfrm>
            <a:off x="8494" y="-10533"/>
            <a:ext cx="9144000" cy="138499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 dirty="0">
                <a:solidFill>
                  <a:schemeClr val="bg1"/>
                </a:solidFill>
                <a:uFillTx/>
              </a:rPr>
              <a:t>R/ </a:t>
            </a:r>
            <a:r>
              <a:rPr lang="fr-FR" sz="2800" b="1" i="0" dirty="0">
                <a:solidFill>
                  <a:schemeClr val="bg1"/>
                </a:solidFill>
                <a:effectLst/>
              </a:rPr>
              <a:t>Jubilez! Criez de joie! Acclamez le Dieu trois fois Saint!</a:t>
            </a:r>
            <a:br>
              <a:rPr lang="fr-FR" sz="2800" b="1" dirty="0">
                <a:solidFill>
                  <a:schemeClr val="bg1"/>
                </a:solidFill>
              </a:rPr>
            </a:br>
            <a:r>
              <a:rPr lang="fr-FR" sz="2800" b="1" i="0" dirty="0">
                <a:solidFill>
                  <a:schemeClr val="bg1"/>
                </a:solidFill>
                <a:effectLst/>
              </a:rPr>
              <a:t>Venez le prier dans la paix; témoigner de son amour</a:t>
            </a:r>
            <a:br>
              <a:rPr lang="fr-FR" sz="2800" b="1" dirty="0">
                <a:solidFill>
                  <a:schemeClr val="bg1"/>
                </a:solidFill>
              </a:rPr>
            </a:br>
            <a:r>
              <a:rPr lang="fr-FR" sz="2800" b="1" i="0" dirty="0">
                <a:solidFill>
                  <a:schemeClr val="bg1"/>
                </a:solidFill>
                <a:effectLst/>
              </a:rPr>
              <a:t>Jubilez! Criez de joie! pour Dieu notre Dieu</a:t>
            </a:r>
            <a:endParaRPr lang="fr-FR" sz="2800" b="1" i="0" u="none" strike="noStrike" kern="1200" cap="none" spc="0" baseline="0" dirty="0">
              <a:solidFill>
                <a:schemeClr val="bg1"/>
              </a:solidFill>
              <a:uFillTx/>
            </a:endParaRPr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D5344FDD-8270-4544-98D7-41322811252C}"/>
              </a:ext>
            </a:extLst>
          </p:cNvPr>
          <p:cNvSpPr txBox="1"/>
          <p:nvPr/>
        </p:nvSpPr>
        <p:spPr>
          <a:xfrm>
            <a:off x="221928" y="1560855"/>
            <a:ext cx="8495928" cy="9541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 dirty="0">
                <a:solidFill>
                  <a:schemeClr val="bg1"/>
                </a:solidFill>
                <a:uFillTx/>
              </a:rPr>
              <a:t>1/ </a:t>
            </a:r>
            <a:r>
              <a:rPr lang="fr-FR" sz="2800" b="0" i="0" dirty="0">
                <a:solidFill>
                  <a:schemeClr val="bg1"/>
                </a:solidFill>
                <a:effectLst/>
              </a:rPr>
              <a:t>Louez le Dieu de lumière, Il nous arrache aux ténèbres</a:t>
            </a:r>
            <a:br>
              <a:rPr lang="fr-FR" sz="2800" dirty="0">
                <a:solidFill>
                  <a:schemeClr val="bg1"/>
                </a:solidFill>
              </a:rPr>
            </a:br>
            <a:r>
              <a:rPr lang="fr-FR" sz="2800" b="0" i="0" dirty="0">
                <a:solidFill>
                  <a:schemeClr val="bg1"/>
                </a:solidFill>
                <a:effectLst/>
              </a:rPr>
              <a:t>Devenez en sa clarté, des enfants de sa lumière</a:t>
            </a:r>
            <a:endParaRPr lang="fr-FR" sz="2800" b="0" i="0" u="none" strike="noStrike" kern="1200" cap="none" spc="0" baseline="0" dirty="0">
              <a:solidFill>
                <a:schemeClr val="bg1"/>
              </a:solidFill>
              <a:uFillTx/>
            </a:endParaRPr>
          </a:p>
        </p:txBody>
      </p:sp>
      <p:sp>
        <p:nvSpPr>
          <p:cNvPr id="4" name="ZoneTexte 4">
            <a:extLst>
              <a:ext uri="{FF2B5EF4-FFF2-40B4-BE49-F238E27FC236}">
                <a16:creationId xmlns:a16="http://schemas.microsoft.com/office/drawing/2014/main" id="{0A0542CA-3054-4B18-BF9D-36AECBABE316}"/>
              </a:ext>
            </a:extLst>
          </p:cNvPr>
          <p:cNvSpPr txBox="1"/>
          <p:nvPr/>
        </p:nvSpPr>
        <p:spPr>
          <a:xfrm>
            <a:off x="323528" y="2614729"/>
            <a:ext cx="9144000" cy="9541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algn="l"/>
            <a:r>
              <a:rPr lang="fr-FR" sz="2800" b="0" i="0" u="none" strike="noStrike" kern="1200" cap="none" spc="0" baseline="0" dirty="0">
                <a:solidFill>
                  <a:schemeClr val="bg1"/>
                </a:solidFill>
                <a:uFillTx/>
              </a:rPr>
              <a:t>2/ </a:t>
            </a:r>
            <a:r>
              <a:rPr lang="fr-FR" sz="2800" b="0" i="0" dirty="0">
                <a:solidFill>
                  <a:schemeClr val="bg1"/>
                </a:solidFill>
                <a:effectLst/>
              </a:rPr>
              <a:t>Ouvrez vous, ouvrez vos cœurs au Dieu de miséricorde</a:t>
            </a:r>
            <a:br>
              <a:rPr lang="fr-FR" sz="2800" dirty="0">
                <a:solidFill>
                  <a:schemeClr val="bg1"/>
                </a:solidFill>
              </a:rPr>
            </a:br>
            <a:r>
              <a:rPr lang="fr-FR" sz="2800" b="0" i="0" dirty="0">
                <a:solidFill>
                  <a:schemeClr val="bg1"/>
                </a:solidFill>
                <a:effectLst/>
              </a:rPr>
              <a:t>Laissez-vous réconcilier, laissez-vous transfigurer</a:t>
            </a:r>
            <a:r>
              <a:rPr lang="fr-FR" sz="2800" b="0" i="0" u="none" strike="noStrike" kern="1200" cap="none" spc="0" baseline="0" dirty="0">
                <a:solidFill>
                  <a:schemeClr val="bg1"/>
                </a:solidFill>
                <a:uFillTx/>
              </a:rPr>
              <a:t> </a:t>
            </a:r>
            <a:endParaRPr lang="fr-FR" sz="2800" b="1" i="0" u="none" strike="noStrike" kern="1200" cap="none" spc="0" baseline="0" dirty="0">
              <a:solidFill>
                <a:schemeClr val="bg1"/>
              </a:solidFill>
              <a:uFillTx/>
            </a:endParaRPr>
          </a:p>
        </p:txBody>
      </p:sp>
      <p:sp>
        <p:nvSpPr>
          <p:cNvPr id="6" name="ZoneTexte 6">
            <a:extLst>
              <a:ext uri="{FF2B5EF4-FFF2-40B4-BE49-F238E27FC236}">
                <a16:creationId xmlns:a16="http://schemas.microsoft.com/office/drawing/2014/main" id="{980A62BB-89E3-454C-A44B-0D68F62FBABB}"/>
              </a:ext>
            </a:extLst>
          </p:cNvPr>
          <p:cNvSpPr txBox="1"/>
          <p:nvPr/>
        </p:nvSpPr>
        <p:spPr>
          <a:xfrm>
            <a:off x="8494" y="423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 dirty="0">
                <a:solidFill>
                  <a:srgbClr val="FFFFFF"/>
                </a:solidFill>
                <a:uFillTx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 dirty="0">
              <a:solidFill>
                <a:srgbClr val="FFFFFF"/>
              </a:solidFill>
              <a:uFillTx/>
            </a:endParaRPr>
          </a:p>
        </p:txBody>
      </p:sp>
      <p:sp>
        <p:nvSpPr>
          <p:cNvPr id="7" name="ZoneTexte 4">
            <a:extLst>
              <a:ext uri="{FF2B5EF4-FFF2-40B4-BE49-F238E27FC236}">
                <a16:creationId xmlns:a16="http://schemas.microsoft.com/office/drawing/2014/main" id="{B89B1140-71DB-4B24-B983-DE132FCCDC15}"/>
              </a:ext>
            </a:extLst>
          </p:cNvPr>
          <p:cNvSpPr txBox="1"/>
          <p:nvPr/>
        </p:nvSpPr>
        <p:spPr>
          <a:xfrm>
            <a:off x="-259126" y="3717410"/>
            <a:ext cx="9144000" cy="9541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algn="l" fontAlgn="base"/>
            <a:r>
              <a:rPr lang="fr-FR" sz="2800" dirty="0">
                <a:solidFill>
                  <a:schemeClr val="bg1"/>
                </a:solidFill>
              </a:rPr>
              <a:t>3/ Notre Dieu est tout Amour, toute paix, toute tendresse</a:t>
            </a:r>
          </a:p>
          <a:p>
            <a:pPr algn="l" fontAlgn="base"/>
            <a:r>
              <a:rPr lang="fr-FR" sz="2800" dirty="0">
                <a:solidFill>
                  <a:schemeClr val="bg1"/>
                </a:solidFill>
              </a:rPr>
              <a:t>Demeurez en son Amour. Il vous comblera de Lui</a:t>
            </a:r>
            <a:r>
              <a:rPr lang="fr-FR" sz="2800" b="0" i="0" u="none" strike="noStrike" kern="1200" cap="none" spc="0" baseline="0" dirty="0">
                <a:solidFill>
                  <a:schemeClr val="bg1"/>
                </a:solidFill>
                <a:uFillTx/>
              </a:rPr>
              <a:t> </a:t>
            </a:r>
            <a:endParaRPr lang="fr-FR" sz="2800" b="1" i="0" u="none" strike="noStrike" kern="1200" cap="none" spc="0" baseline="0" dirty="0">
              <a:solidFill>
                <a:schemeClr val="bg1"/>
              </a:solidFill>
              <a:uFillTx/>
            </a:endParaRPr>
          </a:p>
        </p:txBody>
      </p:sp>
      <p:sp>
        <p:nvSpPr>
          <p:cNvPr id="8" name="ZoneTexte 4">
            <a:extLst>
              <a:ext uri="{FF2B5EF4-FFF2-40B4-BE49-F238E27FC236}">
                <a16:creationId xmlns:a16="http://schemas.microsoft.com/office/drawing/2014/main" id="{977F491A-FC3A-420D-878F-CEE04922A2AF}"/>
              </a:ext>
            </a:extLst>
          </p:cNvPr>
          <p:cNvSpPr txBox="1"/>
          <p:nvPr/>
        </p:nvSpPr>
        <p:spPr>
          <a:xfrm>
            <a:off x="323528" y="4820091"/>
            <a:ext cx="9144000" cy="9541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>
            <a:defPPr>
              <a:defRPr lang="fr-FR"/>
            </a:defPPr>
            <a:lvl1pPr fontAlgn="base">
              <a:defRPr sz="2800">
                <a:solidFill>
                  <a:schemeClr val="bg1"/>
                </a:solidFill>
                <a:latin typeface="Sintony"/>
              </a:defRPr>
            </a:lvl1pPr>
          </a:lstStyle>
          <a:p>
            <a:r>
              <a:rPr lang="fr-FR" dirty="0">
                <a:latin typeface="+mn-lt"/>
              </a:rPr>
              <a:t>4/ À l’ouvrage de Sa grâce, offrez toute votre vie.</a:t>
            </a:r>
          </a:p>
          <a:p>
            <a:r>
              <a:rPr lang="fr-FR" dirty="0">
                <a:latin typeface="+mn-lt"/>
              </a:rPr>
              <a:t>Il pourra vous transformer, Lui, le Dieu qui sanctifie </a:t>
            </a:r>
          </a:p>
        </p:txBody>
      </p:sp>
      <p:sp>
        <p:nvSpPr>
          <p:cNvPr id="9" name="ZoneTexte 4">
            <a:extLst>
              <a:ext uri="{FF2B5EF4-FFF2-40B4-BE49-F238E27FC236}">
                <a16:creationId xmlns:a16="http://schemas.microsoft.com/office/drawing/2014/main" id="{177FF7DE-99D4-4AAF-A28B-459A4023D439}"/>
              </a:ext>
            </a:extLst>
          </p:cNvPr>
          <p:cNvSpPr txBox="1"/>
          <p:nvPr/>
        </p:nvSpPr>
        <p:spPr>
          <a:xfrm>
            <a:off x="-102108" y="5873965"/>
            <a:ext cx="9144000" cy="9541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>
            <a:defPPr>
              <a:defRPr lang="fr-FR"/>
            </a:defPPr>
            <a:lvl1pPr fontAlgn="base">
              <a:defRPr sz="2800">
                <a:solidFill>
                  <a:schemeClr val="bg1"/>
                </a:solidFill>
                <a:latin typeface="Sintony"/>
              </a:defRPr>
            </a:lvl1pPr>
          </a:lstStyle>
          <a:p>
            <a:r>
              <a:rPr lang="fr-FR" dirty="0">
                <a:latin typeface="+mn-lt"/>
              </a:rPr>
              <a:t>5/ Louange au Père et au Fils, louange à l’Esprit de gloire</a:t>
            </a:r>
          </a:p>
          <a:p>
            <a:r>
              <a:rPr lang="fr-FR" dirty="0">
                <a:latin typeface="+mn-lt"/>
              </a:rPr>
              <a:t>Bienheureuse Trinité, notre joie et notre vie</a:t>
            </a:r>
          </a:p>
        </p:txBody>
      </p:sp>
    </p:spTree>
    <p:extLst>
      <p:ext uri="{BB962C8B-B14F-4D97-AF65-F5344CB8AC3E}">
        <p14:creationId xmlns:p14="http://schemas.microsoft.com/office/powerpoint/2010/main" val="27040539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0B41210A-D069-44AA-A168-2C55B4F8615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-12225" y="44622"/>
            <a:ext cx="9144000" cy="1800197"/>
          </a:xfrm>
        </p:spPr>
        <p:txBody>
          <a:bodyPr anchorCtr="1"/>
          <a:lstStyle/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3600" b="1" dirty="0">
                <a:solidFill>
                  <a:srgbClr val="D99694"/>
                </a:solidFill>
              </a:rPr>
              <a:t>L’amour de Dieu est si merveilleux (ter) </a:t>
            </a:r>
            <a:br>
              <a:rPr lang="fr-FR" sz="3600" b="1" dirty="0">
                <a:solidFill>
                  <a:srgbClr val="D99694"/>
                </a:solidFill>
              </a:rPr>
            </a:br>
            <a:r>
              <a:rPr lang="fr-FR" sz="3600" b="1" dirty="0">
                <a:solidFill>
                  <a:srgbClr val="D99694"/>
                </a:solidFill>
              </a:rPr>
              <a:t>Oh ! L’amour de Dieu !</a:t>
            </a: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fr-FR" sz="3600" dirty="0">
              <a:solidFill>
                <a:srgbClr val="FFFFFF"/>
              </a:solidFill>
            </a:endParaRP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fr-FR" sz="3600" dirty="0">
              <a:solidFill>
                <a:srgbClr val="FFFFFF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308573-34F0-4824-A24C-42F7DB76AC78}"/>
              </a:ext>
            </a:extLst>
          </p:cNvPr>
          <p:cNvSpPr txBox="1"/>
          <p:nvPr/>
        </p:nvSpPr>
        <p:spPr>
          <a:xfrm>
            <a:off x="203289" y="1844820"/>
            <a:ext cx="8928485" cy="446449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4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1-Si haut qu’on ne passer dessus (ter)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4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Oh ! L’amour de Dieu ! </a:t>
            </a:r>
            <a:br>
              <a:rPr lang="fr-FR" sz="34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</a:br>
            <a:br>
              <a:rPr lang="fr-FR" sz="34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34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2-Si brûlant qu’on ne peut le garder pour soi (ter) Oh ! L’amour de Dieu ! </a:t>
            </a:r>
            <a:br>
              <a:rPr lang="fr-FR" sz="34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</a:br>
            <a:br>
              <a:rPr lang="fr-FR" sz="34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34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3-Si lumineux que je le vois dans tes yeux (ter) Oh ! L’amour de Dieu !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34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34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ZoneTexte 7">
            <a:extLst>
              <a:ext uri="{FF2B5EF4-FFF2-40B4-BE49-F238E27FC236}">
                <a16:creationId xmlns:a16="http://schemas.microsoft.com/office/drawing/2014/main" id="{AAB7FB0A-C7F5-464D-A8F1-8CC43533B510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C4565961-CE8D-406D-A46F-9BAF0854342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39550" y="1412775"/>
            <a:ext cx="8064898" cy="3641497"/>
          </a:xfrm>
        </p:spPr>
        <p:txBody>
          <a:bodyPr anchorCtr="1">
            <a:noAutofit/>
          </a:bodyPr>
          <a:lstStyle/>
          <a:p>
            <a:pPr marL="0" lvl="0" indent="0" algn="ctr">
              <a:spcBef>
                <a:spcPts val="1100"/>
              </a:spcBef>
              <a:buNone/>
            </a:pPr>
            <a:r>
              <a:rPr lang="fr-FR" sz="4400">
                <a:solidFill>
                  <a:srgbClr val="FFFFFF"/>
                </a:solidFill>
              </a:rPr>
              <a:t>La ténèbre n'est point ténèbre devant toi,</a:t>
            </a:r>
          </a:p>
          <a:p>
            <a:pPr marL="0" lvl="0" indent="0" algn="ctr">
              <a:spcBef>
                <a:spcPts val="1100"/>
              </a:spcBef>
              <a:buNone/>
            </a:pPr>
            <a:endParaRPr lang="fr-FR" sz="4400">
              <a:solidFill>
                <a:srgbClr val="FFFFFF"/>
              </a:solidFill>
            </a:endParaRPr>
          </a:p>
          <a:p>
            <a:pPr marL="0" lvl="0" indent="0" algn="ctr">
              <a:spcBef>
                <a:spcPts val="1100"/>
              </a:spcBef>
              <a:buNone/>
            </a:pPr>
            <a:r>
              <a:rPr lang="fr-FR" sz="4400">
                <a:solidFill>
                  <a:srgbClr val="FFFFFF"/>
                </a:solidFill>
              </a:rPr>
              <a:t>La nuit comme le jour est lumière.</a:t>
            </a:r>
          </a:p>
        </p:txBody>
      </p:sp>
      <p:sp>
        <p:nvSpPr>
          <p:cNvPr id="3" name="ZoneTexte 5">
            <a:extLst>
              <a:ext uri="{FF2B5EF4-FFF2-40B4-BE49-F238E27FC236}">
                <a16:creationId xmlns:a16="http://schemas.microsoft.com/office/drawing/2014/main" id="{5D1AE8D5-0788-4FBC-B5FF-14AEE1A2D006}"/>
              </a:ext>
            </a:extLst>
          </p:cNvPr>
          <p:cNvSpPr txBox="1"/>
          <p:nvPr/>
        </p:nvSpPr>
        <p:spPr>
          <a:xfrm>
            <a:off x="35497" y="-27386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F5D19B0-F7E5-4580-9A68-2411E55C50DD}"/>
              </a:ext>
            </a:extLst>
          </p:cNvPr>
          <p:cNvSpPr txBox="1"/>
          <p:nvPr/>
        </p:nvSpPr>
        <p:spPr>
          <a:xfrm>
            <a:off x="-259126" y="-29912"/>
            <a:ext cx="9254602" cy="18158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>
            <a:defPPr>
              <a:defRPr lang="fr-FR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1" i="0" u="none" strike="noStrike" cap="none" spc="0" baseline="0">
                <a:solidFill>
                  <a:schemeClr val="bg1"/>
                </a:solidFill>
                <a:uFillTx/>
                <a:latin typeface="Sintony"/>
              </a:defRPr>
            </a:lvl1pPr>
          </a:lstStyle>
          <a:p>
            <a:r>
              <a:rPr lang="fr-FR" dirty="0">
                <a:latin typeface="+mn-lt"/>
              </a:rPr>
              <a:t>R/ Magnificat </a:t>
            </a:r>
            <a:r>
              <a:rPr lang="fr-FR" dirty="0" err="1">
                <a:latin typeface="+mn-lt"/>
              </a:rPr>
              <a:t>magnificat</a:t>
            </a:r>
            <a:br>
              <a:rPr lang="fr-FR" dirty="0">
                <a:latin typeface="+mn-lt"/>
              </a:rPr>
            </a:br>
            <a:r>
              <a:rPr lang="fr-FR" dirty="0">
                <a:latin typeface="+mn-lt"/>
              </a:rPr>
              <a:t>grand est le seigneur qui s’intéresse à l’homme</a:t>
            </a:r>
            <a:br>
              <a:rPr lang="fr-FR" dirty="0">
                <a:latin typeface="+mn-lt"/>
              </a:rPr>
            </a:br>
            <a:r>
              <a:rPr lang="fr-FR" dirty="0">
                <a:latin typeface="+mn-lt"/>
              </a:rPr>
              <a:t>Magnificat magnificat</a:t>
            </a:r>
            <a:br>
              <a:rPr lang="fr-FR" dirty="0">
                <a:latin typeface="+mn-lt"/>
              </a:rPr>
            </a:br>
            <a:r>
              <a:rPr lang="fr-FR" dirty="0">
                <a:latin typeface="+mn-lt"/>
              </a:rPr>
              <a:t>loué soit le dieu qui engendre la vie</a:t>
            </a:r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D5344FDD-8270-4544-98D7-41322811252C}"/>
              </a:ext>
            </a:extLst>
          </p:cNvPr>
          <p:cNvSpPr txBox="1"/>
          <p:nvPr/>
        </p:nvSpPr>
        <p:spPr>
          <a:xfrm>
            <a:off x="8494" y="2011950"/>
            <a:ext cx="9144000" cy="11079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>
            <a:defPPr>
              <a:defRPr lang="fr-FR"/>
            </a:defPPr>
            <a:lvl1pPr fontAlgn="base">
              <a:defRPr sz="2800">
                <a:solidFill>
                  <a:schemeClr val="bg1"/>
                </a:solidFill>
                <a:latin typeface="Sintony"/>
              </a:defRPr>
            </a:lvl1pPr>
          </a:lstStyle>
          <a:p>
            <a:r>
              <a:rPr lang="fr-FR" sz="2200" dirty="0">
                <a:latin typeface="+mn-lt"/>
              </a:rPr>
              <a:t>1/ Béni soit Dieu, son regard est Tendresse, de son Amour, il comble les petits</a:t>
            </a:r>
            <a:br>
              <a:rPr lang="fr-FR" sz="2200" dirty="0">
                <a:latin typeface="+mn-lt"/>
              </a:rPr>
            </a:br>
            <a:r>
              <a:rPr lang="fr-FR" sz="2200" dirty="0">
                <a:latin typeface="+mn-lt"/>
              </a:rPr>
              <a:t>Le pauvre est riche du service de ses frères, le </a:t>
            </a:r>
            <a:r>
              <a:rPr lang="fr-FR" sz="2200" dirty="0" err="1">
                <a:latin typeface="+mn-lt"/>
              </a:rPr>
              <a:t>coeur</a:t>
            </a:r>
            <a:r>
              <a:rPr lang="fr-FR" sz="2200" dirty="0">
                <a:latin typeface="+mn-lt"/>
              </a:rPr>
              <a:t> du riche est mort à toute vie</a:t>
            </a:r>
          </a:p>
        </p:txBody>
      </p:sp>
      <p:sp>
        <p:nvSpPr>
          <p:cNvPr id="4" name="ZoneTexte 4">
            <a:extLst>
              <a:ext uri="{FF2B5EF4-FFF2-40B4-BE49-F238E27FC236}">
                <a16:creationId xmlns:a16="http://schemas.microsoft.com/office/drawing/2014/main" id="{0A0542CA-3054-4B18-BF9D-36AECBABE316}"/>
              </a:ext>
            </a:extLst>
          </p:cNvPr>
          <p:cNvSpPr txBox="1"/>
          <p:nvPr/>
        </p:nvSpPr>
        <p:spPr>
          <a:xfrm>
            <a:off x="0" y="3376274"/>
            <a:ext cx="9144000" cy="76944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>
            <a:defPPr>
              <a:defRPr lang="fr-FR"/>
            </a:defPPr>
            <a:lvl1pPr fontAlgn="base">
              <a:defRPr sz="2400">
                <a:solidFill>
                  <a:schemeClr val="bg1"/>
                </a:solidFill>
                <a:latin typeface="Sintony"/>
              </a:defRPr>
            </a:lvl1pPr>
          </a:lstStyle>
          <a:p>
            <a:r>
              <a:rPr lang="fr-FR" sz="2200" dirty="0">
                <a:latin typeface="+mn-lt"/>
              </a:rPr>
              <a:t>2/ Béni soit Dieu, c’est Lui qui nous libère, de nos péchés Il ne se souvient plus</a:t>
            </a:r>
            <a:br>
              <a:rPr lang="fr-FR" sz="2200" dirty="0">
                <a:latin typeface="+mn-lt"/>
              </a:rPr>
            </a:br>
            <a:r>
              <a:rPr lang="fr-FR" sz="2200" dirty="0">
                <a:latin typeface="+mn-lt"/>
              </a:rPr>
              <a:t>Voici l’enfant qui rentre chez son père, il l’attendait, ses bras lui sont tendus</a:t>
            </a:r>
          </a:p>
        </p:txBody>
      </p:sp>
      <p:sp>
        <p:nvSpPr>
          <p:cNvPr id="6" name="ZoneTexte 6">
            <a:extLst>
              <a:ext uri="{FF2B5EF4-FFF2-40B4-BE49-F238E27FC236}">
                <a16:creationId xmlns:a16="http://schemas.microsoft.com/office/drawing/2014/main" id="{980A62BB-89E3-454C-A44B-0D68F62FBABB}"/>
              </a:ext>
            </a:extLst>
          </p:cNvPr>
          <p:cNvSpPr txBox="1"/>
          <p:nvPr/>
        </p:nvSpPr>
        <p:spPr>
          <a:xfrm>
            <a:off x="8494" y="423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 dirty="0">
                <a:solidFill>
                  <a:srgbClr val="FFFFFF"/>
                </a:solidFill>
                <a:uFillTx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 dirty="0">
              <a:solidFill>
                <a:srgbClr val="FFFFFF"/>
              </a:solidFill>
              <a:uFillTx/>
            </a:endParaRPr>
          </a:p>
        </p:txBody>
      </p:sp>
      <p:sp>
        <p:nvSpPr>
          <p:cNvPr id="7" name="ZoneTexte 4">
            <a:extLst>
              <a:ext uri="{FF2B5EF4-FFF2-40B4-BE49-F238E27FC236}">
                <a16:creationId xmlns:a16="http://schemas.microsoft.com/office/drawing/2014/main" id="{B89B1140-71DB-4B24-B983-DE132FCCDC15}"/>
              </a:ext>
            </a:extLst>
          </p:cNvPr>
          <p:cNvSpPr txBox="1"/>
          <p:nvPr/>
        </p:nvSpPr>
        <p:spPr>
          <a:xfrm>
            <a:off x="0" y="4548811"/>
            <a:ext cx="9144000" cy="76944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>
            <a:defPPr>
              <a:defRPr lang="fr-FR"/>
            </a:defPPr>
            <a:lvl1pPr fontAlgn="base">
              <a:defRPr sz="2200">
                <a:solidFill>
                  <a:schemeClr val="bg1"/>
                </a:solidFill>
                <a:latin typeface="Sintony"/>
              </a:defRPr>
            </a:lvl1pPr>
          </a:lstStyle>
          <a:p>
            <a:r>
              <a:rPr lang="fr-FR" dirty="0">
                <a:latin typeface="+mn-lt"/>
              </a:rPr>
              <a:t>3/ Béni soit Dieu qui garde sa promesse, par Israël toute bénédiction</a:t>
            </a:r>
            <a:br>
              <a:rPr lang="fr-FR" dirty="0">
                <a:latin typeface="+mn-lt"/>
              </a:rPr>
            </a:br>
            <a:r>
              <a:rPr lang="fr-FR" dirty="0">
                <a:latin typeface="+mn-lt"/>
              </a:rPr>
              <a:t>Dieu de l’histoire Il se donne sans cesse, pour qu’à jamais chante la Création</a:t>
            </a:r>
          </a:p>
        </p:txBody>
      </p:sp>
      <p:sp>
        <p:nvSpPr>
          <p:cNvPr id="8" name="ZoneTexte 4">
            <a:extLst>
              <a:ext uri="{FF2B5EF4-FFF2-40B4-BE49-F238E27FC236}">
                <a16:creationId xmlns:a16="http://schemas.microsoft.com/office/drawing/2014/main" id="{977F491A-FC3A-420D-878F-CEE04922A2AF}"/>
              </a:ext>
            </a:extLst>
          </p:cNvPr>
          <p:cNvSpPr txBox="1"/>
          <p:nvPr/>
        </p:nvSpPr>
        <p:spPr>
          <a:xfrm>
            <a:off x="0" y="5745771"/>
            <a:ext cx="9144000" cy="11079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>
            <a:defPPr>
              <a:defRPr lang="fr-FR"/>
            </a:defPPr>
            <a:lvl1pPr fontAlgn="base">
              <a:defRPr sz="2200">
                <a:solidFill>
                  <a:schemeClr val="bg1"/>
                </a:solidFill>
                <a:latin typeface="Sintony"/>
              </a:defRPr>
            </a:lvl1pPr>
          </a:lstStyle>
          <a:p>
            <a:r>
              <a:rPr lang="fr-FR" dirty="0">
                <a:latin typeface="+mn-lt"/>
              </a:rPr>
              <a:t>4/ Béni soit Dieu par le boiteux qui danse, par le muet qui se met à chanter</a:t>
            </a:r>
            <a:br>
              <a:rPr lang="fr-FR" dirty="0">
                <a:latin typeface="+mn-lt"/>
              </a:rPr>
            </a:br>
            <a:r>
              <a:rPr lang="fr-FR" dirty="0">
                <a:latin typeface="+mn-lt"/>
              </a:rPr>
              <a:t>Par tous les hommes qui retrouvent confiance, pour le bonheur de se sentir aimé</a:t>
            </a:r>
          </a:p>
        </p:txBody>
      </p:sp>
    </p:spTree>
    <p:extLst>
      <p:ext uri="{BB962C8B-B14F-4D97-AF65-F5344CB8AC3E}">
        <p14:creationId xmlns:p14="http://schemas.microsoft.com/office/powerpoint/2010/main" val="6081132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90D25C-F268-4C42-BE3E-92D6A7AFB3F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143000" y="44622"/>
            <a:ext cx="6858000" cy="1872206"/>
          </a:xfrm>
        </p:spPr>
        <p:txBody>
          <a:bodyPr anchor="t">
            <a:noAutofit/>
          </a:bodyPr>
          <a:lstStyle/>
          <a:p>
            <a:pPr lvl="0"/>
            <a:r>
              <a:rPr lang="fr-FR" sz="3200" b="1">
                <a:solidFill>
                  <a:srgbClr val="F4B183"/>
                </a:solidFill>
                <a:latin typeface="Arial" pitchFamily="34"/>
                <a:cs typeface="Arial" pitchFamily="34"/>
              </a:rPr>
              <a:t>R/ Mets ta joie dans le Seigneur,</a:t>
            </a:r>
            <a:br>
              <a:rPr lang="fr-FR" sz="3200">
                <a:solidFill>
                  <a:srgbClr val="F4B183"/>
                </a:solidFill>
                <a:latin typeface="Arial" pitchFamily="34"/>
                <a:cs typeface="Arial" pitchFamily="34"/>
              </a:rPr>
            </a:br>
            <a:r>
              <a:rPr lang="fr-FR" sz="3200" b="1">
                <a:solidFill>
                  <a:srgbClr val="F4B183"/>
                </a:solidFill>
                <a:latin typeface="Arial" pitchFamily="34"/>
                <a:cs typeface="Arial" pitchFamily="34"/>
              </a:rPr>
              <a:t>Compte sur lui et tu verras :</a:t>
            </a:r>
            <a:br>
              <a:rPr lang="fr-FR" sz="3200">
                <a:solidFill>
                  <a:srgbClr val="F4B183"/>
                </a:solidFill>
                <a:latin typeface="Arial" pitchFamily="34"/>
                <a:cs typeface="Arial" pitchFamily="34"/>
              </a:rPr>
            </a:br>
            <a:r>
              <a:rPr lang="fr-FR" sz="3200" b="1">
                <a:solidFill>
                  <a:srgbClr val="F4B183"/>
                </a:solidFill>
                <a:latin typeface="Arial" pitchFamily="34"/>
                <a:cs typeface="Arial" pitchFamily="34"/>
              </a:rPr>
              <a:t>Il agira et t’accordera</a:t>
            </a:r>
            <a:br>
              <a:rPr lang="fr-FR" sz="3200">
                <a:solidFill>
                  <a:srgbClr val="F4B183"/>
                </a:solidFill>
                <a:latin typeface="Arial" pitchFamily="34"/>
                <a:cs typeface="Arial" pitchFamily="34"/>
              </a:rPr>
            </a:br>
            <a:r>
              <a:rPr lang="fr-FR" sz="3200" b="1">
                <a:solidFill>
                  <a:srgbClr val="F4B183"/>
                </a:solidFill>
                <a:latin typeface="Arial" pitchFamily="34"/>
                <a:cs typeface="Arial" pitchFamily="34"/>
              </a:rPr>
              <a:t>Plus que les désirs de ton cœur</a:t>
            </a:r>
            <a:endParaRPr lang="fr-FR" sz="3200">
              <a:solidFill>
                <a:srgbClr val="F4B183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50F4A1D-8157-4BBC-84A2-FC6A3A2B7DD2}"/>
              </a:ext>
            </a:extLst>
          </p:cNvPr>
          <p:cNvSpPr/>
          <p:nvPr/>
        </p:nvSpPr>
        <p:spPr>
          <a:xfrm>
            <a:off x="-36511" y="1789727"/>
            <a:ext cx="7092278" cy="16312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1</a:t>
            </a: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/ Remets ta vie dans les mains du Seigneur,</a:t>
            </a:r>
            <a:b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</a:b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Compte sur lui : il agira</a:t>
            </a:r>
            <a:b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</a:b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Grâce à son amour, ta foi apparaîtra</a:t>
            </a:r>
            <a:b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</a:b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Comme un soleil en plein jour.</a:t>
            </a:r>
            <a:endParaRPr lang="fr-FR" sz="28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718A50-AFC9-4CFC-B3B2-4D5DE29108F8}"/>
              </a:ext>
            </a:extLst>
          </p:cNvPr>
          <p:cNvSpPr/>
          <p:nvPr/>
        </p:nvSpPr>
        <p:spPr>
          <a:xfrm>
            <a:off x="3131838" y="3459778"/>
            <a:ext cx="6409742" cy="156965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4B183"/>
                </a:solidFill>
                <a:uFillTx/>
                <a:latin typeface="Arial" pitchFamily="34"/>
                <a:cs typeface="Arial" pitchFamily="34"/>
              </a:rPr>
              <a:t>2/Reste en silence devant le Seigneur,</a:t>
            </a:r>
          </a:p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4B183"/>
                </a:solidFill>
                <a:uFillTx/>
                <a:latin typeface="Arial" pitchFamily="34"/>
                <a:cs typeface="Arial" pitchFamily="34"/>
              </a:rPr>
              <a:t>Oui, attend le avec patience,</a:t>
            </a:r>
          </a:p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4B183"/>
                </a:solidFill>
                <a:uFillTx/>
                <a:latin typeface="Arial" pitchFamily="34"/>
                <a:cs typeface="Arial" pitchFamily="34"/>
              </a:rPr>
              <a:t>Grâce à son amour, ton pas est assuré,</a:t>
            </a:r>
          </a:p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4B183"/>
                </a:solidFill>
                <a:uFillTx/>
                <a:latin typeface="Arial" pitchFamily="34"/>
                <a:cs typeface="Arial" pitchFamily="34"/>
              </a:rPr>
              <a:t>Et ton chemin lui plaît.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4A219C-DDDB-48FA-A83C-9BD32EE1EBB6}"/>
              </a:ext>
            </a:extLst>
          </p:cNvPr>
          <p:cNvSpPr/>
          <p:nvPr/>
        </p:nvSpPr>
        <p:spPr>
          <a:xfrm>
            <a:off x="755577" y="5141342"/>
            <a:ext cx="7848871" cy="156965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3/ Dieu connaît les jours de tous les hommes droits,</a:t>
            </a:r>
          </a:p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Il leur promet la vraie vie,</a:t>
            </a:r>
          </a:p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Grâce à son amour, ils observeNT sa voie,</a:t>
            </a:r>
          </a:p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Ils mettent leur espoir en lui.</a:t>
            </a:r>
          </a:p>
        </p:txBody>
      </p:sp>
      <p:sp>
        <p:nvSpPr>
          <p:cNvPr id="6" name="ZoneTexte 6">
            <a:extLst>
              <a:ext uri="{FF2B5EF4-FFF2-40B4-BE49-F238E27FC236}">
                <a16:creationId xmlns:a16="http://schemas.microsoft.com/office/drawing/2014/main" id="{3134DF08-1F7F-4AD6-941E-EBDAB8864BCA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D980E58-B2E2-4E9D-B0E4-6B918EEACE12}"/>
              </a:ext>
            </a:extLst>
          </p:cNvPr>
          <p:cNvSpPr txBox="1"/>
          <p:nvPr/>
        </p:nvSpPr>
        <p:spPr>
          <a:xfrm>
            <a:off x="8494" y="-10533"/>
            <a:ext cx="9144000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1" i="0" u="none" strike="noStrike" kern="1200" cap="none" spc="0" baseline="0" dirty="0">
                <a:solidFill>
                  <a:srgbClr val="FFFFFF"/>
                </a:solidFill>
                <a:uFillTx/>
              </a:rPr>
              <a:t>A l’agneau de Dieu</a:t>
            </a:r>
            <a:endParaRPr lang="fr-FR" sz="3600" b="0" i="0" u="none" strike="noStrike" kern="1200" cap="none" spc="0" baseline="0" dirty="0">
              <a:solidFill>
                <a:srgbClr val="FFFFFF"/>
              </a:solidFill>
              <a:uFillTx/>
            </a:endParaRPr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7372D6CF-829C-4EC3-BA92-EB77B27E63A4}"/>
              </a:ext>
            </a:extLst>
          </p:cNvPr>
          <p:cNvSpPr txBox="1"/>
          <p:nvPr/>
        </p:nvSpPr>
        <p:spPr>
          <a:xfrm>
            <a:off x="332530" y="692694"/>
            <a:ext cx="8495928" cy="138499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 dirty="0">
                <a:solidFill>
                  <a:srgbClr val="FFFFFF"/>
                </a:solidFill>
                <a:uFillTx/>
              </a:rPr>
              <a:t>1/ Élevé à la droite de Dieu, couronné de mille couronnes, tu resplendis comme un soleil radieux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 dirty="0">
                <a:solidFill>
                  <a:srgbClr val="FFFFFF"/>
                </a:solidFill>
                <a:uFillTx/>
              </a:rPr>
              <a:t>Les êtres crient autour de ton trône :</a:t>
            </a:r>
          </a:p>
        </p:txBody>
      </p:sp>
      <p:sp>
        <p:nvSpPr>
          <p:cNvPr id="4" name="ZoneTexte 4">
            <a:extLst>
              <a:ext uri="{FF2B5EF4-FFF2-40B4-BE49-F238E27FC236}">
                <a16:creationId xmlns:a16="http://schemas.microsoft.com/office/drawing/2014/main" id="{A5EA1326-12C2-4E57-BC43-299D73EEDD13}"/>
              </a:ext>
            </a:extLst>
          </p:cNvPr>
          <p:cNvSpPr txBox="1"/>
          <p:nvPr/>
        </p:nvSpPr>
        <p:spPr>
          <a:xfrm>
            <a:off x="0" y="3861044"/>
            <a:ext cx="9144000" cy="138499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</a:rPr>
              <a:t>2/ L'Esprit saint et l'épouse fidèle Disent: « viens ! », c'est leur cœur qui appelle. Viens, ô Jésus, toi l'époux bien aimé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</a:rPr>
              <a:t>Tous tes élus ne cessent de chanter: </a:t>
            </a:r>
            <a:endParaRPr lang="fr-FR" sz="2800" b="1" i="0" u="none" strike="noStrike" kern="1200" cap="none" spc="0" baseline="0">
              <a:solidFill>
                <a:srgbClr val="FFFFFF"/>
              </a:solidFill>
              <a:uFillTx/>
            </a:endParaRPr>
          </a:p>
        </p:txBody>
      </p:sp>
      <p:sp>
        <p:nvSpPr>
          <p:cNvPr id="5" name="ZoneTexte 5">
            <a:extLst>
              <a:ext uri="{FF2B5EF4-FFF2-40B4-BE49-F238E27FC236}">
                <a16:creationId xmlns:a16="http://schemas.microsoft.com/office/drawing/2014/main" id="{584D8D47-D7FA-4ECE-BE9A-8CC801AA736F}"/>
              </a:ext>
            </a:extLst>
          </p:cNvPr>
          <p:cNvSpPr txBox="1"/>
          <p:nvPr/>
        </p:nvSpPr>
        <p:spPr>
          <a:xfrm>
            <a:off x="14859" y="5443084"/>
            <a:ext cx="9144000" cy="138499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</a:rPr>
              <a:t>3/ Tous les peuples et toutes les nations, d'un seul cœur avec les milliers d'anges, entonneront en l'honneur de son nom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</a:rPr>
              <a:t>ce chant de gloire, avec force et louange:</a:t>
            </a:r>
          </a:p>
        </p:txBody>
      </p:sp>
      <p:sp>
        <p:nvSpPr>
          <p:cNvPr id="6" name="ZoneTexte 6">
            <a:extLst>
              <a:ext uri="{FF2B5EF4-FFF2-40B4-BE49-F238E27FC236}">
                <a16:creationId xmlns:a16="http://schemas.microsoft.com/office/drawing/2014/main" id="{DB841ADE-31F5-4A91-B8CE-F04567EB0C47}"/>
              </a:ext>
            </a:extLst>
          </p:cNvPr>
          <p:cNvSpPr txBox="1"/>
          <p:nvPr/>
        </p:nvSpPr>
        <p:spPr>
          <a:xfrm>
            <a:off x="107506" y="29928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</a:endParaRPr>
          </a:p>
        </p:txBody>
      </p:sp>
      <p:sp>
        <p:nvSpPr>
          <p:cNvPr id="7" name="ZoneTexte 7">
            <a:extLst>
              <a:ext uri="{FF2B5EF4-FFF2-40B4-BE49-F238E27FC236}">
                <a16:creationId xmlns:a16="http://schemas.microsoft.com/office/drawing/2014/main" id="{CFB704F8-B694-4A4D-932D-9FCBAA18DB10}"/>
              </a:ext>
            </a:extLst>
          </p:cNvPr>
          <p:cNvSpPr txBox="1"/>
          <p:nvPr/>
        </p:nvSpPr>
        <p:spPr>
          <a:xfrm>
            <a:off x="69412" y="2260031"/>
            <a:ext cx="9034893" cy="138499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>
                <a:solidFill>
                  <a:srgbClr val="FFFFFF"/>
                </a:solidFill>
                <a:uFillTx/>
              </a:rPr>
              <a:t>R/ </a:t>
            </a:r>
            <a:r>
              <a:rPr lang="fr-FR" sz="2800" b="1" i="1" u="none" strike="noStrike" kern="1200" cap="none" spc="0" baseline="0">
                <a:solidFill>
                  <a:srgbClr val="FFFFFF"/>
                </a:solidFill>
                <a:uFillTx/>
              </a:rPr>
              <a:t>À l'Agneau de Dieu soit la gloire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1" u="none" strike="noStrike" kern="1200" cap="none" spc="0" baseline="0">
                <a:solidFill>
                  <a:srgbClr val="FFFFFF"/>
                </a:solidFill>
                <a:uFillTx/>
              </a:rPr>
              <a:t>À l'Agneau de Dieu la victoire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1" u="none" strike="noStrike" kern="1200" cap="none" spc="0" baseline="0">
                <a:solidFill>
                  <a:srgbClr val="FFFFFF"/>
                </a:solidFill>
                <a:uFillTx/>
              </a:rPr>
              <a:t>À l'Agneau de Dieu soit le règne pour tous les siècles, amen</a:t>
            </a:r>
            <a:endParaRPr lang="fr-FR" sz="2800" b="1" i="0" u="none" strike="noStrike" kern="1200" cap="none" spc="0" baseline="0">
              <a:solidFill>
                <a:srgbClr val="FFFFFF"/>
              </a:solidFill>
              <a:uFillTx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C5FE50C-C1F2-4B2B-9C3F-AEA78398FFDB}"/>
              </a:ext>
            </a:extLst>
          </p:cNvPr>
          <p:cNvSpPr/>
          <p:nvPr/>
        </p:nvSpPr>
        <p:spPr>
          <a:xfrm>
            <a:off x="899595" y="260649"/>
            <a:ext cx="7848871" cy="600164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1. Mon Père, mon Père, je m’abandonne à toi,</a:t>
            </a:r>
            <a:b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Fais de moi ce qu’il te plaira. </a:t>
            </a:r>
            <a:b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Quoi que tu fasses, je te remercie, </a:t>
            </a:r>
            <a:b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Je suis prêt à tout, j’accepte tout, </a:t>
            </a:r>
            <a:b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b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32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R. Car tu es mon Père, je m’abandonne à toi.</a:t>
            </a:r>
            <a:br>
              <a:rPr lang="fr-FR" sz="32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32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Car tu es mon Père, je me confie en toi. </a:t>
            </a:r>
            <a:b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b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2. Mon Père, mon Père, en toi je me confie,</a:t>
            </a:r>
            <a:b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En tes mains, je mets mon esprit.</a:t>
            </a:r>
            <a:b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Je te le donne, le cœur plein d’amour.</a:t>
            </a:r>
            <a:b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Je n’ai qu’un désir : t’appartenir.</a:t>
            </a:r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08DC7E05-5856-40D5-BD7C-B38AD4718988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3041E6-3A57-4387-883B-D15C2A5889B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6333" y="188640"/>
            <a:ext cx="8229600" cy="799651"/>
          </a:xfrm>
        </p:spPr>
        <p:txBody>
          <a:bodyPr>
            <a:normAutofit fontScale="90000"/>
          </a:bodyPr>
          <a:lstStyle/>
          <a:p>
            <a:pPr lvl="0">
              <a:tabLst>
                <a:tab pos="449583" algn="l"/>
                <a:tab pos="1384931" algn="l"/>
                <a:tab pos="3005459" algn="l"/>
              </a:tabLst>
            </a:pPr>
            <a:r>
              <a:rPr lang="fr-FR" sz="3600" b="1" dirty="0">
                <a:solidFill>
                  <a:srgbClr val="FFFFFF"/>
                </a:solidFill>
                <a:latin typeface="Times New Roman" pitchFamily="18"/>
              </a:rPr>
              <a:t>Notre Père (Glorious)</a:t>
            </a:r>
            <a:br>
              <a:rPr lang="fr-FR" sz="3600" dirty="0">
                <a:solidFill>
                  <a:srgbClr val="FFFFFF"/>
                </a:solidFill>
                <a:latin typeface="Times New Roman" pitchFamily="18"/>
              </a:rPr>
            </a:b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EE19AC-5D1F-4541-B4E0-C61BC410D49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0" y="608410"/>
            <a:ext cx="9144000" cy="5641180"/>
          </a:xfrm>
        </p:spPr>
        <p:txBody>
          <a:bodyPr anchorCtr="1">
            <a:noAutofit/>
          </a:bodyPr>
          <a:lstStyle/>
          <a:p>
            <a:pPr marL="0" lvl="0" indent="0" algn="ctr">
              <a:lnSpc>
                <a:spcPct val="160000"/>
              </a:lnSpc>
              <a:spcBef>
                <a:spcPts val="1200"/>
              </a:spcBef>
              <a:buNone/>
            </a:pPr>
            <a:r>
              <a:rPr lang="fr-FR" sz="2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Notre Père qui es aux cieux,</a:t>
            </a:r>
            <a:br>
              <a:rPr lang="fr-FR" sz="2000" dirty="0">
                <a:solidFill>
                  <a:schemeClr val="bg1"/>
                </a:solidFill>
              </a:rPr>
            </a:br>
            <a:r>
              <a:rPr lang="fr-FR" sz="2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que ton nom soit sanctifié,</a:t>
            </a:r>
            <a:br>
              <a:rPr lang="fr-FR" sz="2000" dirty="0">
                <a:solidFill>
                  <a:schemeClr val="bg1"/>
                </a:solidFill>
              </a:rPr>
            </a:br>
            <a:r>
              <a:rPr lang="fr-FR" sz="2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que ton règne vienne,</a:t>
            </a:r>
            <a:br>
              <a:rPr lang="fr-FR" sz="2000" dirty="0">
                <a:solidFill>
                  <a:schemeClr val="bg1"/>
                </a:solidFill>
              </a:rPr>
            </a:br>
            <a:r>
              <a:rPr lang="fr-FR" sz="2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que ta volonté soit faite sur la terre comme au ciel.</a:t>
            </a:r>
            <a:br>
              <a:rPr lang="fr-FR" sz="2000" dirty="0">
                <a:solidFill>
                  <a:schemeClr val="bg1"/>
                </a:solidFill>
              </a:rPr>
            </a:br>
            <a:r>
              <a:rPr lang="fr-FR" sz="2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Donne-nous aujourd’hui notre pain de ce jour,</a:t>
            </a:r>
            <a:br>
              <a:rPr lang="fr-FR" sz="2000" dirty="0">
                <a:solidFill>
                  <a:schemeClr val="bg1"/>
                </a:solidFill>
              </a:rPr>
            </a:br>
            <a:r>
              <a:rPr lang="fr-FR" sz="2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pardonne-nous nos offenses comme nous pardonnons aussi à ceux qui nous ont offensés</a:t>
            </a:r>
            <a:br>
              <a:rPr lang="fr-FR" sz="2000" dirty="0">
                <a:solidFill>
                  <a:schemeClr val="bg1"/>
                </a:solidFill>
              </a:rPr>
            </a:br>
            <a:r>
              <a:rPr lang="fr-FR" sz="2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et ne nous laisse pas entrer en tentation,</a:t>
            </a:r>
            <a:br>
              <a:rPr lang="fr-FR" sz="2000" dirty="0">
                <a:solidFill>
                  <a:schemeClr val="bg1"/>
                </a:solidFill>
              </a:rPr>
            </a:br>
            <a:r>
              <a:rPr lang="fr-FR" sz="20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mais délivre-nous du mal</a:t>
            </a:r>
          </a:p>
          <a:p>
            <a:pPr marL="0" lvl="0" indent="0" algn="ctr">
              <a:lnSpc>
                <a:spcPct val="160000"/>
              </a:lnSpc>
              <a:spcBef>
                <a:spcPts val="1200"/>
              </a:spcBef>
              <a:buNone/>
            </a:pPr>
            <a:r>
              <a:rPr lang="fr-FR" sz="2000" dirty="0">
                <a:solidFill>
                  <a:schemeClr val="bg1"/>
                </a:solidFill>
                <a:latin typeface="Open Sans" panose="020B0606030504020204" pitchFamily="34" charset="0"/>
              </a:rPr>
              <a:t>Car c’est à toi qu’appartiennent le règne, la puissance et la gloire pour les siècles des siècles, Amen</a:t>
            </a:r>
          </a:p>
          <a:p>
            <a:pPr marL="0" lvl="0" indent="0" algn="ctr">
              <a:lnSpc>
                <a:spcPct val="160000"/>
              </a:lnSpc>
              <a:spcBef>
                <a:spcPts val="1200"/>
              </a:spcBef>
              <a:buNone/>
            </a:pPr>
            <a:r>
              <a:rPr lang="fr-FR" sz="2000" dirty="0">
                <a:solidFill>
                  <a:schemeClr val="bg1"/>
                </a:solidFill>
                <a:latin typeface="Open Sans" panose="020B0606030504020204" pitchFamily="34" charset="0"/>
              </a:rPr>
              <a:t>ABBA PERE</a:t>
            </a:r>
            <a:endParaRPr lang="fr-FR" sz="2000" dirty="0">
              <a:solidFill>
                <a:schemeClr val="bg1"/>
              </a:solidFill>
            </a:endParaRPr>
          </a:p>
          <a:p>
            <a:pPr marL="0" lvl="0" indent="0" algn="ctr">
              <a:lnSpc>
                <a:spcPct val="160000"/>
              </a:lnSpc>
              <a:spcBef>
                <a:spcPts val="1200"/>
              </a:spcBef>
              <a:buNone/>
            </a:pP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4" name="ZoneTexte 5">
            <a:extLst>
              <a:ext uri="{FF2B5EF4-FFF2-40B4-BE49-F238E27FC236}">
                <a16:creationId xmlns:a16="http://schemas.microsoft.com/office/drawing/2014/main" id="{391A60FE-85E1-4713-86BB-4737AA6805CC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86438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0B77E10-1886-497D-82CB-B7487599354C}"/>
              </a:ext>
            </a:extLst>
          </p:cNvPr>
          <p:cNvSpPr/>
          <p:nvPr/>
        </p:nvSpPr>
        <p:spPr>
          <a:xfrm>
            <a:off x="179515" y="3212973"/>
            <a:ext cx="8537030" cy="165045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6858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1 - Dieu nous a tous appelés à tenir la même espérance,  </a:t>
            </a:r>
          </a:p>
          <a:p>
            <a:pPr marL="0" marR="0" lvl="0" indent="0" algn="l" defTabSz="6858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Pour former un seul corps baptisé dans l´Esprit.  </a:t>
            </a:r>
          </a:p>
          <a:p>
            <a:pPr marL="0" marR="0" lvl="0" indent="0" algn="l" defTabSz="6858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Dieu nous a tous appelés à la même sainteté,  </a:t>
            </a:r>
          </a:p>
          <a:p>
            <a:pPr marL="0" marR="0" lvl="0" indent="0" algn="l" defTabSz="6858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Pour former un seul corps baptisé dans l´Esprit. </a:t>
            </a:r>
            <a:endParaRPr lang="fr-FR" sz="135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6858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525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25810AD-D102-412E-9D51-135AE2DF0ED2}"/>
              </a:ext>
            </a:extLst>
          </p:cNvPr>
          <p:cNvSpPr/>
          <p:nvPr/>
        </p:nvSpPr>
        <p:spPr>
          <a:xfrm>
            <a:off x="683568" y="-59417"/>
            <a:ext cx="7776862" cy="304699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6858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1" i="0" u="none" strike="noStrike" kern="1200" cap="none" spc="0" baseline="0">
                <a:solidFill>
                  <a:srgbClr val="D99694"/>
                </a:solidFill>
                <a:uFillTx/>
                <a:latin typeface="Calibri"/>
              </a:rPr>
              <a:t>Nous sommes le corps du Christ,  </a:t>
            </a:r>
          </a:p>
          <a:p>
            <a:pPr marL="0" marR="0" lvl="0" indent="0" algn="ctr" defTabSz="6858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1" i="0" u="none" strike="noStrike" kern="1200" cap="none" spc="0" baseline="0">
                <a:solidFill>
                  <a:srgbClr val="D99694"/>
                </a:solidFill>
                <a:uFillTx/>
                <a:latin typeface="Calibri"/>
              </a:rPr>
              <a:t>Chacun de nous est un membre de ce corps.  </a:t>
            </a:r>
          </a:p>
          <a:p>
            <a:pPr marL="0" marR="0" lvl="0" indent="0" algn="ctr" defTabSz="6858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1" i="0" u="none" strike="noStrike" kern="1200" cap="none" spc="0" baseline="0">
                <a:solidFill>
                  <a:srgbClr val="D99694"/>
                </a:solidFill>
                <a:uFillTx/>
                <a:latin typeface="Calibri"/>
              </a:rPr>
              <a:t>Chacun reçoit la grâce de l´Esprit pour le bien du corps entier.  </a:t>
            </a:r>
          </a:p>
          <a:p>
            <a:pPr marL="0" marR="0" lvl="0" indent="0" algn="ctr" defTabSz="6858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1" i="0" u="none" strike="noStrike" kern="1200" cap="none" spc="0" baseline="0">
                <a:solidFill>
                  <a:srgbClr val="D99694"/>
                </a:solidFill>
                <a:uFillTx/>
                <a:latin typeface="Calibri"/>
              </a:rPr>
              <a:t>Chacun reçoit la grâce de l´Esprit pour le bien du corps entier. 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B53D5AB-D84B-4564-8A5D-1377B5875B3E}"/>
              </a:ext>
            </a:extLst>
          </p:cNvPr>
          <p:cNvSpPr/>
          <p:nvPr/>
        </p:nvSpPr>
        <p:spPr>
          <a:xfrm>
            <a:off x="207221" y="4999802"/>
            <a:ext cx="8537030" cy="185819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6858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5 - Dieu nous a tous appelés au salut par la renaissance,  </a:t>
            </a:r>
          </a:p>
          <a:p>
            <a:pPr marL="0" marR="0" lvl="0" indent="0" algn="l" defTabSz="6858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Pour former un seul corps baptisé dans l´Esprit. </a:t>
            </a:r>
          </a:p>
          <a:p>
            <a:pPr marL="0" marR="0" lvl="0" indent="0" algn="l" defTabSz="6858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Dieu nous a tous appelés au salut par l´Esprit Saint, </a:t>
            </a:r>
          </a:p>
          <a:p>
            <a:pPr marL="0" marR="0" lvl="0" indent="0" algn="l" defTabSz="6858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Pour former un seul corps baptisé dans l´Esprit. </a:t>
            </a:r>
          </a:p>
          <a:p>
            <a:pPr marL="0" marR="0" lvl="0" indent="0" algn="l" defTabSz="6858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6858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525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5" name="ZoneTexte 7">
            <a:extLst>
              <a:ext uri="{FF2B5EF4-FFF2-40B4-BE49-F238E27FC236}">
                <a16:creationId xmlns:a16="http://schemas.microsoft.com/office/drawing/2014/main" id="{2770ABC8-1E2A-488F-B910-1324055727DA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91E451A2-CE8C-4AE3-98CB-678E35986433}"/>
              </a:ext>
            </a:extLst>
          </p:cNvPr>
          <p:cNvSpPr/>
          <p:nvPr/>
        </p:nvSpPr>
        <p:spPr>
          <a:xfrm>
            <a:off x="947748" y="144173"/>
            <a:ext cx="7776862" cy="329321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marR="0" lvl="0" indent="-45720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44499" algn="l"/>
                <a:tab pos="44958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</a:rPr>
              <a:t> Oui, Seigneur, tu es bon. </a:t>
            </a:r>
          </a:p>
          <a:p>
            <a:pPr marL="457200" marR="0" lvl="0" indent="-45720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44499" algn="l"/>
                <a:tab pos="44958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</a:rPr>
              <a:t>Oui, Seigneur, tu es ma force. </a:t>
            </a:r>
          </a:p>
          <a:p>
            <a:pPr marL="457200" marR="0" lvl="0" indent="-45720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44499" algn="l"/>
                <a:tab pos="44958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</a:rPr>
              <a:t>Oui, Seigneur, tu es bon</a:t>
            </a:r>
            <a:endParaRPr lang="fr-FR" sz="40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  <a:ea typeface="Times New Roman" pitchFamily="18"/>
            </a:endParaRPr>
          </a:p>
          <a:p>
            <a:pPr marL="457200" marR="0" lvl="0" indent="-45720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44499" algn="l"/>
                <a:tab pos="44958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</a:rPr>
              <a:t>ALLELUIA</a:t>
            </a:r>
          </a:p>
          <a:p>
            <a:pPr marL="457200" marR="0" lvl="0" indent="-45720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44499" algn="l"/>
                <a:tab pos="44958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32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  <a:ea typeface="Times New Roman" pitchFamily="18"/>
            </a:endParaRPr>
          </a:p>
          <a:p>
            <a:pPr marL="449583" marR="0" lvl="0" indent="-18288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</a:rPr>
              <a:t> </a:t>
            </a:r>
            <a:endParaRPr lang="fr-FR" sz="32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  <a:ea typeface="Times New Roman" pitchFamily="18"/>
            </a:endParaRPr>
          </a:p>
          <a:p>
            <a:pPr marL="449583" marR="0" lvl="0" indent="-18288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</a:rPr>
              <a:t> </a:t>
            </a:r>
            <a:endParaRPr lang="fr-FR" sz="32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  <a:ea typeface="Times New Roman" pitchFamily="18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8491E99-E4BB-4CC7-BA26-B3588B321CFF}"/>
              </a:ext>
            </a:extLst>
          </p:cNvPr>
          <p:cNvSpPr/>
          <p:nvPr/>
        </p:nvSpPr>
        <p:spPr>
          <a:xfrm>
            <a:off x="-1417" y="3567220"/>
            <a:ext cx="4546689" cy="126188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marR="0" lvl="0" indent="-45720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44499" algn="l"/>
                <a:tab pos="44958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1" i="0" u="none" strike="noStrike" kern="1200" cap="none" spc="0" baseline="0">
              <a:solidFill>
                <a:srgbClr val="558ED5"/>
              </a:solidFill>
              <a:uFillTx/>
              <a:latin typeface="Arial" pitchFamily="34"/>
              <a:ea typeface="Times New Roman" pitchFamily="18"/>
            </a:endParaRPr>
          </a:p>
          <a:p>
            <a:pPr marL="449583" marR="0" lvl="0" indent="-18288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>
                <a:solidFill>
                  <a:srgbClr val="558ED5"/>
                </a:solidFill>
                <a:uFillTx/>
                <a:latin typeface="Arial" pitchFamily="34"/>
                <a:ea typeface="Times New Roman" pitchFamily="18"/>
              </a:rPr>
              <a:t>2/ Ma force et ma joie sont en Lui, </a:t>
            </a:r>
            <a:endParaRPr lang="fr-FR" sz="1800" b="0" i="0" u="none" strike="noStrike" kern="1200" cap="none" spc="0" baseline="0">
              <a:solidFill>
                <a:srgbClr val="558ED5"/>
              </a:solidFill>
              <a:uFillTx/>
              <a:latin typeface="Times New Roman" pitchFamily="18"/>
              <a:ea typeface="Times New Roman" pitchFamily="18"/>
            </a:endParaRPr>
          </a:p>
          <a:p>
            <a:pPr marL="449583" marR="0" lvl="0" indent="-18288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>
                <a:solidFill>
                  <a:srgbClr val="558ED5"/>
                </a:solidFill>
                <a:uFillTx/>
                <a:latin typeface="Arial" pitchFamily="34"/>
                <a:ea typeface="Times New Roman" pitchFamily="18"/>
              </a:rPr>
              <a:t>    Oui, mon rempart c'est son Esprit, </a:t>
            </a:r>
            <a:endParaRPr lang="fr-FR" sz="1800" b="0" i="0" u="none" strike="noStrike" kern="1200" cap="none" spc="0" baseline="0">
              <a:solidFill>
                <a:srgbClr val="558ED5"/>
              </a:solidFill>
              <a:uFillTx/>
              <a:latin typeface="Times New Roman" pitchFamily="18"/>
              <a:ea typeface="Times New Roman" pitchFamily="18"/>
            </a:endParaRPr>
          </a:p>
          <a:p>
            <a:pPr marL="449583" marR="0" lvl="0" indent="-18288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>
                <a:solidFill>
                  <a:srgbClr val="558ED5"/>
                </a:solidFill>
                <a:uFillTx/>
                <a:latin typeface="Arial" pitchFamily="34"/>
                <a:ea typeface="Times New Roman" pitchFamily="18"/>
              </a:rPr>
              <a:t>    La terre est pleine de son Amour </a:t>
            </a:r>
            <a:r>
              <a:rPr lang="fr-FR" sz="1600" b="1" i="0" u="none" strike="noStrike" kern="1200" cap="none" spc="0" baseline="0">
                <a:solidFill>
                  <a:srgbClr val="558ED5"/>
                </a:solidFill>
                <a:uFillTx/>
                <a:latin typeface="Arial" pitchFamily="34"/>
                <a:ea typeface="Times New Roman" pitchFamily="18"/>
              </a:rPr>
              <a:t>ALLELUIA</a:t>
            </a:r>
            <a:r>
              <a:rPr lang="fr-FR" sz="1600" b="0" i="0" u="none" strike="noStrike" kern="1200" cap="none" spc="0" baseline="0">
                <a:solidFill>
                  <a:srgbClr val="558ED5"/>
                </a:solidFill>
                <a:uFillTx/>
                <a:latin typeface="Arial" pitchFamily="34"/>
                <a:ea typeface="Times New Roman" pitchFamily="18"/>
              </a:rPr>
              <a:t>!</a:t>
            </a:r>
            <a:endParaRPr lang="fr-FR" sz="1800" b="0" i="0" u="none" strike="noStrike" kern="1200" cap="none" spc="0" baseline="0">
              <a:solidFill>
                <a:srgbClr val="558ED5"/>
              </a:solidFill>
              <a:uFillTx/>
              <a:latin typeface="Times New Roman" pitchFamily="18"/>
              <a:ea typeface="Times New Roman" pitchFamily="1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935C658-927F-4CA9-85FA-B2A7A4C50706}"/>
              </a:ext>
            </a:extLst>
          </p:cNvPr>
          <p:cNvSpPr/>
          <p:nvPr/>
        </p:nvSpPr>
        <p:spPr>
          <a:xfrm>
            <a:off x="-14081" y="2567626"/>
            <a:ext cx="4572000" cy="92333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49583" marR="0" lvl="0" indent="-18288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</a:rPr>
              <a:t>1/ Crions de joie pour le Seigneur 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  <a:ea typeface="Times New Roman" pitchFamily="18"/>
            </a:endParaRPr>
          </a:p>
          <a:p>
            <a:pPr marL="449583" marR="0" lvl="0" indent="-18288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</a:rPr>
              <a:t>Chantons, remplis d'amour pour Lui 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  <a:ea typeface="Times New Roman" pitchFamily="18"/>
            </a:endParaRPr>
          </a:p>
          <a:p>
            <a:pPr marL="449583" marR="0" lvl="0" indent="-18288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</a:rPr>
              <a:t>Il m'a guéri, m'a délivré. </a:t>
            </a:r>
            <a:r>
              <a:rPr lang="fr-FR" sz="18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</a:rPr>
              <a:t>ALLELUIA</a:t>
            </a:r>
            <a:r>
              <a:rPr lang="fr-FR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</a:rPr>
              <a:t>! </a:t>
            </a:r>
            <a:r>
              <a:rPr lang="fr-FR" sz="18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</a:rPr>
              <a:t> </a:t>
            </a:r>
            <a:r>
              <a:rPr lang="fr-FR" sz="11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</a:rPr>
              <a:t> 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  <a:ea typeface="Times New Roman" pitchFamily="18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800662-65E9-42C9-8100-9393222E9EA8}"/>
              </a:ext>
            </a:extLst>
          </p:cNvPr>
          <p:cNvSpPr/>
          <p:nvPr/>
        </p:nvSpPr>
        <p:spPr>
          <a:xfrm>
            <a:off x="4545262" y="2551560"/>
            <a:ext cx="4572000" cy="203132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558ED5"/>
                </a:solidFill>
                <a:uFillTx/>
                <a:latin typeface="Calibri"/>
              </a:rPr>
              <a:t>3/ Ta croix, Jésus, m'a délivré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558ED5"/>
                </a:solidFill>
                <a:uFillTx/>
                <a:latin typeface="Calibri"/>
              </a:rPr>
              <a:t>    De mon angoisse, de mon péché,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558ED5"/>
                </a:solidFill>
                <a:uFillTx/>
                <a:latin typeface="Calibri"/>
              </a:rPr>
              <a:t>    Ton côté ouvert m'a guéri. ALLELUIA!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4/ Oh! oui, Seigneur, tu es ma force,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    Toi ma lumière et mon salut,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    Ma confiance est dans ton Amour ALLELUIA!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993BCA-CFB0-4E56-9EFB-B346E6D32DC8}"/>
              </a:ext>
            </a:extLst>
          </p:cNvPr>
          <p:cNvSpPr/>
          <p:nvPr/>
        </p:nvSpPr>
        <p:spPr>
          <a:xfrm>
            <a:off x="2736991" y="4725171"/>
            <a:ext cx="4572000" cy="203132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FAC090"/>
                </a:solidFill>
                <a:uFillTx/>
                <a:latin typeface="Calibri"/>
              </a:rPr>
              <a:t>5/ Père très bon, Dieu d'Abraham,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FAC090"/>
                </a:solidFill>
                <a:uFillTx/>
                <a:latin typeface="Calibri"/>
              </a:rPr>
              <a:t>   Jésus, Sauveur du monde entier,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FAC090"/>
                </a:solidFill>
                <a:uFillTx/>
                <a:latin typeface="Calibri"/>
              </a:rPr>
              <a:t>   Esprit de feu, torrent de joie. ALLELUIA!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6/ Merci, Seigneur, pour ton Esprit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    Et pour ta grâce mise en nos cœurs,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    Merci pour nos vies purifiées. ALLELUIA!</a:t>
            </a:r>
          </a:p>
        </p:txBody>
      </p:sp>
      <p:sp>
        <p:nvSpPr>
          <p:cNvPr id="7" name="ZoneTexte 7">
            <a:extLst>
              <a:ext uri="{FF2B5EF4-FFF2-40B4-BE49-F238E27FC236}">
                <a16:creationId xmlns:a16="http://schemas.microsoft.com/office/drawing/2014/main" id="{B1BA09E9-7097-4FC9-AD9E-0AD4943CE5AD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28161B-4138-454B-9E2E-4CE2DAD756B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6658" y="19293"/>
            <a:ext cx="8550718" cy="1143000"/>
          </a:xfrm>
        </p:spPr>
        <p:txBody>
          <a:bodyPr anchor="t">
            <a:noAutofit/>
          </a:bodyPr>
          <a:lstStyle/>
          <a:p>
            <a:pPr lvl="0"/>
            <a:r>
              <a:rPr lang="fr-FR" sz="3000">
                <a:solidFill>
                  <a:srgbClr val="FFFFFF"/>
                </a:solidFill>
                <a:latin typeface="Arial" pitchFamily="34"/>
                <a:cs typeface="Arial" pitchFamily="34"/>
              </a:rPr>
              <a:t>R. Ouvre mes yeux, Seigneur, fais que je vois !</a:t>
            </a:r>
            <a:br>
              <a:rPr lang="fr-FR" sz="3000">
                <a:solidFill>
                  <a:srgbClr val="FFFFFF"/>
                </a:solidFill>
                <a:latin typeface="Arial" pitchFamily="34"/>
                <a:cs typeface="Arial" pitchFamily="34"/>
              </a:rPr>
            </a:br>
            <a:r>
              <a:rPr lang="fr-FR" sz="3000">
                <a:solidFill>
                  <a:srgbClr val="FFFFFF"/>
                </a:solidFill>
                <a:latin typeface="Arial" pitchFamily="34"/>
                <a:cs typeface="Arial" pitchFamily="34"/>
              </a:rPr>
              <a:t>Jésus Sauveur, je crois en toi !</a:t>
            </a:r>
            <a:br>
              <a:rPr lang="fr-FR" sz="3000">
                <a:solidFill>
                  <a:srgbClr val="FFFFFF"/>
                </a:solidFill>
                <a:latin typeface="Arial" pitchFamily="34"/>
                <a:cs typeface="Arial" pitchFamily="34"/>
              </a:rPr>
            </a:br>
            <a:r>
              <a:rPr lang="fr-FR" sz="3000">
                <a:solidFill>
                  <a:srgbClr val="FFFFFF"/>
                </a:solidFill>
                <a:latin typeface="Arial" pitchFamily="34"/>
                <a:cs typeface="Arial" pitchFamily="34"/>
              </a:rPr>
              <a:t>Ouvre mes yeux, Seigneur, fais que je vois !</a:t>
            </a:r>
            <a:br>
              <a:rPr lang="fr-FR" sz="3000">
                <a:solidFill>
                  <a:srgbClr val="FFFFFF"/>
                </a:solidFill>
                <a:latin typeface="Arial" pitchFamily="34"/>
                <a:cs typeface="Arial" pitchFamily="34"/>
              </a:rPr>
            </a:br>
            <a:r>
              <a:rPr lang="fr-FR" sz="3000">
                <a:solidFill>
                  <a:srgbClr val="FFFFFF"/>
                </a:solidFill>
                <a:latin typeface="Arial" pitchFamily="34"/>
                <a:cs typeface="Arial" pitchFamily="34"/>
              </a:rPr>
              <a:t>Ton amour me conduira.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2E2CAF4-42F5-4EA8-8F30-C4C62A1A7421}"/>
              </a:ext>
            </a:extLst>
          </p:cNvPr>
          <p:cNvSpPr/>
          <p:nvPr/>
        </p:nvSpPr>
        <p:spPr>
          <a:xfrm>
            <a:off x="683568" y="1988838"/>
            <a:ext cx="8136907" cy="483209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1. J´étais dans la nuit, dans la détresse et dans la mort.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Du fond de l´abîme j´ai crié vers toi, Seigneur.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Tu m´as délivré, tu m´as guéri, tu m´as sauvé,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Mon âme est en paix car tu m´aimes.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2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ea typeface="Times New Roman" pitchFamily="18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2. Aux pauvres, aux petits, Dieu garde toujours son appui.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Il guérit l´aveugle, à l´affligé il rend la joie.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Lui qui a créé tout l´univers entend ma voix,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Jamais il n´oublie ceux qu´il aime.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2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ea typeface="Times New Roman" pitchFamily="18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3. Je veux te louer, Seigneur, Dieu de fidélité,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Chanter ta bonté, te célébrer tant que je vis.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J´ai confiance en toi, Seigneur tu es toute ma joie,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Je veux proclamer tes merveilles !</a:t>
            </a:r>
          </a:p>
        </p:txBody>
      </p:sp>
      <p:sp>
        <p:nvSpPr>
          <p:cNvPr id="4" name="ZoneTexte 5">
            <a:extLst>
              <a:ext uri="{FF2B5EF4-FFF2-40B4-BE49-F238E27FC236}">
                <a16:creationId xmlns:a16="http://schemas.microsoft.com/office/drawing/2014/main" id="{B883818A-7620-4624-A1A4-C5455C981C06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6">
            <a:extLst>
              <a:ext uri="{FF2B5EF4-FFF2-40B4-BE49-F238E27FC236}">
                <a16:creationId xmlns:a16="http://schemas.microsoft.com/office/drawing/2014/main" id="{AEF8B08C-5D72-4551-A993-612065D805E1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DA81765-7DAB-4117-8406-75591048E6F4}"/>
              </a:ext>
            </a:extLst>
          </p:cNvPr>
          <p:cNvSpPr/>
          <p:nvPr/>
        </p:nvSpPr>
        <p:spPr>
          <a:xfrm>
            <a:off x="323528" y="1875238"/>
            <a:ext cx="4572000" cy="41620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 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846B2ED-4F9B-4E36-9748-D01E5C52EBE8}"/>
              </a:ext>
            </a:extLst>
          </p:cNvPr>
          <p:cNvSpPr/>
          <p:nvPr/>
        </p:nvSpPr>
        <p:spPr>
          <a:xfrm>
            <a:off x="941514" y="158510"/>
            <a:ext cx="7531925" cy="147803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1. Par toute la terre il nous envoie témoigner de son amour</a:t>
            </a:r>
          </a:p>
          <a:p>
            <a:pPr marL="0" marR="0" lvl="0" indent="0" algn="ctr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Proclamer son nom et son salut dans la force de l'esprit </a:t>
            </a:r>
          </a:p>
          <a:p>
            <a:pPr marL="0" marR="0" lvl="0" indent="0" algn="ctr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Car nos yeux ont vu et reconnu le sauveur ressuscité</a:t>
            </a:r>
          </a:p>
          <a:p>
            <a:pPr marL="0" marR="0" lvl="0" indent="0" algn="ctr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Le saint d'Israël, né de Marie, Fils de Dieu qui donne vie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807D25B6-0988-449F-A5B7-7C491A71AAB7}"/>
              </a:ext>
            </a:extLst>
          </p:cNvPr>
          <p:cNvSpPr txBox="1"/>
          <p:nvPr/>
        </p:nvSpPr>
        <p:spPr>
          <a:xfrm>
            <a:off x="1705058" y="1654086"/>
            <a:ext cx="600483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Criez de joie, Christ est ressuscité</a:t>
            </a:r>
          </a:p>
          <a:p>
            <a:pPr algn="ctr"/>
            <a:r>
              <a:rPr lang="fr-FR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Il nous envoie annoncer la vérité</a:t>
            </a:r>
          </a:p>
          <a:p>
            <a:pPr algn="ctr"/>
            <a:r>
              <a:rPr lang="fr-FR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Criez de joie, brûlez de son amour</a:t>
            </a:r>
          </a:p>
          <a:p>
            <a:pPr algn="ctr"/>
            <a:r>
              <a:rPr lang="fr-FR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Car il est là, avec nous pour toujours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FEAA9F74-27B6-4C15-885A-1A830D1438DF}"/>
              </a:ext>
            </a:extLst>
          </p:cNvPr>
          <p:cNvSpPr/>
          <p:nvPr/>
        </p:nvSpPr>
        <p:spPr>
          <a:xfrm>
            <a:off x="841688" y="5150835"/>
            <a:ext cx="7531925" cy="147803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dirty="0">
                <a:solidFill>
                  <a:srgbClr val="FFFFFF"/>
                </a:solidFill>
                <a:latin typeface="Arial" pitchFamily="34"/>
                <a:ea typeface="Calibri" pitchFamily="34"/>
                <a:cs typeface="Arial" pitchFamily="34"/>
              </a:rPr>
              <a:t>3. Pour porter la joie il nous envoie, messagers de son salut</a:t>
            </a:r>
          </a:p>
          <a:p>
            <a:pPr marL="0" marR="0" lvl="0" indent="0" algn="ctr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dirty="0">
                <a:solidFill>
                  <a:srgbClr val="FFFFFF"/>
                </a:solidFill>
                <a:latin typeface="Arial" pitchFamily="34"/>
                <a:ea typeface="Calibri" pitchFamily="34"/>
                <a:cs typeface="Arial" pitchFamily="34"/>
              </a:rPr>
              <a:t>Pauvres serviteurs qu'il a choisis, consacrés pour l'annoncer</a:t>
            </a:r>
          </a:p>
          <a:p>
            <a:pPr marL="0" marR="0" lvl="0" indent="0" algn="ctr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dirty="0">
                <a:solidFill>
                  <a:srgbClr val="FFFFFF"/>
                </a:solidFill>
                <a:latin typeface="Arial" pitchFamily="34"/>
                <a:ea typeface="Calibri" pitchFamily="34"/>
                <a:cs typeface="Arial" pitchFamily="34"/>
              </a:rPr>
              <a:t>Que nos lèvres chantent sa bonté, la splendeur de son dessein</a:t>
            </a:r>
          </a:p>
          <a:p>
            <a:pPr marL="0" marR="0" lvl="0" indent="0" algn="ctr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dirty="0">
                <a:solidFill>
                  <a:srgbClr val="FFFFFF"/>
                </a:solidFill>
                <a:latin typeface="Arial" pitchFamily="34"/>
                <a:ea typeface="Calibri" pitchFamily="34"/>
                <a:cs typeface="Arial" pitchFamily="34"/>
              </a:rPr>
              <a:t>Gloire à notre Dieu, roi tout puissant Éternel est son amour</a:t>
            </a:r>
            <a:endParaRPr lang="fr-FR" sz="2000" b="0" i="0" u="none" strike="noStrike" kern="1200" cap="none" spc="0" baseline="0" dirty="0">
              <a:solidFill>
                <a:srgbClr val="FFFFFF"/>
              </a:solidFill>
              <a:uFillTx/>
              <a:latin typeface="Arial" pitchFamily="34"/>
              <a:ea typeface="Calibri" pitchFamily="34"/>
              <a:cs typeface="Arial" pitchFamily="34"/>
            </a:endParaRPr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90FD896A-F5D3-4E7B-BEE0-9ABFE09C68D8}"/>
              </a:ext>
            </a:extLst>
          </p:cNvPr>
          <p:cNvSpPr/>
          <p:nvPr/>
        </p:nvSpPr>
        <p:spPr>
          <a:xfrm>
            <a:off x="841688" y="3393689"/>
            <a:ext cx="7531925" cy="147803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dirty="0">
                <a:solidFill>
                  <a:srgbClr val="FFFFFF"/>
                </a:solidFill>
                <a:latin typeface="Arial" pitchFamily="34"/>
                <a:ea typeface="Calibri" pitchFamily="34"/>
                <a:cs typeface="Arial" pitchFamily="34"/>
              </a:rPr>
              <a:t>2</a:t>
            </a:r>
            <a:r>
              <a:rPr lang="fr-FR" sz="2000" b="0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. Par sa vie donnée, son sang versé Il a racheté nos vies</a:t>
            </a:r>
          </a:p>
          <a:p>
            <a:pPr marL="0" marR="0" lvl="0" indent="0" algn="ctr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Il détruit les portes des enfers Il nous sauve du péché</a:t>
            </a:r>
          </a:p>
          <a:p>
            <a:pPr marL="0" marR="0" lvl="0" indent="0" algn="ctr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À tout homme il donne son salut Don gratuit de son amour</a:t>
            </a:r>
          </a:p>
          <a:p>
            <a:pPr marL="0" marR="0" lvl="0" indent="0" algn="ctr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Vivons dans sa gloire et sa clarté maintenant et à jamais</a:t>
            </a:r>
          </a:p>
        </p:txBody>
      </p:sp>
    </p:spTree>
    <p:extLst>
      <p:ext uri="{BB962C8B-B14F-4D97-AF65-F5344CB8AC3E}">
        <p14:creationId xmlns:p14="http://schemas.microsoft.com/office/powerpoint/2010/main" val="17698014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62DDF1D0-C119-4F2A-8964-82236F51C48C}"/>
              </a:ext>
            </a:extLst>
          </p:cNvPr>
          <p:cNvSpPr/>
          <p:nvPr/>
        </p:nvSpPr>
        <p:spPr>
          <a:xfrm>
            <a:off x="395532" y="141549"/>
            <a:ext cx="7992889" cy="217982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 dirty="0">
                <a:solidFill>
                  <a:srgbClr val="FAC09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Pour tes merveilles,</a:t>
            </a:r>
          </a:p>
          <a:p>
            <a:pPr marL="0" marR="0" lvl="0" indent="0" algn="ctr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 dirty="0">
                <a:solidFill>
                  <a:srgbClr val="FAC09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 je veux chanter ton nom</a:t>
            </a:r>
            <a:endParaRPr lang="fr-FR" sz="2400" b="0" i="0" u="none" strike="noStrike" kern="1200" cap="none" spc="0" baseline="0" dirty="0">
              <a:solidFill>
                <a:srgbClr val="FAC090"/>
              </a:solidFill>
              <a:uFillTx/>
              <a:latin typeface="Arial" pitchFamily="34"/>
              <a:ea typeface="Calibri" pitchFamily="34"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 dirty="0">
                <a:solidFill>
                  <a:srgbClr val="FAC09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proclamer combien tu es bon !</a:t>
            </a:r>
            <a:endParaRPr lang="fr-FR" sz="2400" b="0" i="0" u="none" strike="noStrike" kern="1200" cap="none" spc="0" baseline="0" dirty="0">
              <a:solidFill>
                <a:srgbClr val="FAC090"/>
              </a:solidFill>
              <a:uFillTx/>
              <a:latin typeface="Arial" pitchFamily="34"/>
              <a:ea typeface="Calibri" pitchFamily="34"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 dirty="0">
                <a:solidFill>
                  <a:srgbClr val="FAC09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De toi et de toi seul, Seigneur, dépend mon sort,</a:t>
            </a:r>
            <a:endParaRPr lang="fr-FR" sz="2400" b="0" i="0" u="none" strike="noStrike" kern="1200" cap="none" spc="0" baseline="0" dirty="0">
              <a:solidFill>
                <a:srgbClr val="FAC090"/>
              </a:solidFill>
              <a:uFillTx/>
              <a:latin typeface="Arial" pitchFamily="34"/>
              <a:ea typeface="Calibri" pitchFamily="34"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 dirty="0">
                <a:solidFill>
                  <a:srgbClr val="FAC09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ô mon Roi, mon Dieu, je t’adore.</a:t>
            </a:r>
            <a:r>
              <a:rPr lang="fr-FR" sz="1400" b="0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 </a:t>
            </a:r>
            <a:endParaRPr lang="fr-FR" sz="2400" b="0" i="0" u="none" strike="noStrike" kern="1200" cap="none" spc="0" baseline="0" dirty="0">
              <a:solidFill>
                <a:srgbClr val="FFFFFF"/>
              </a:solidFill>
              <a:uFillTx/>
              <a:latin typeface="Arial" pitchFamily="34"/>
              <a:ea typeface="Calibri" pitchFamily="34"/>
              <a:cs typeface="Arial" pitchFamily="34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C0D9952C-4CEB-49CF-8F18-A9879C365932}"/>
              </a:ext>
            </a:extLst>
          </p:cNvPr>
          <p:cNvSpPr/>
          <p:nvPr/>
        </p:nvSpPr>
        <p:spPr>
          <a:xfrm>
            <a:off x="115817" y="5229197"/>
            <a:ext cx="6004837" cy="147803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2. A ta tendresse je m’abandonne </a:t>
            </a:r>
          </a:p>
          <a:p>
            <a:pPr marL="0" marR="0" lvl="0" indent="0" algn="l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    car sûre est ta miséricorde.</a:t>
            </a:r>
          </a:p>
          <a:p>
            <a:pPr marL="0" marR="0" lvl="0" indent="0" algn="l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    Qui comme toi, Seigneur sauve et pardonne ? </a:t>
            </a:r>
          </a:p>
          <a:p>
            <a:pPr marL="0" marR="0" lvl="0" indent="0" algn="l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    Pas de salut que tu n’accordes !</a:t>
            </a:r>
            <a:endParaRPr lang="fr-FR" sz="20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E6E8118-8DAD-4944-AD2B-51AA11AC806B}"/>
              </a:ext>
            </a:extLst>
          </p:cNvPr>
          <p:cNvSpPr/>
          <p:nvPr/>
        </p:nvSpPr>
        <p:spPr>
          <a:xfrm>
            <a:off x="179515" y="2474558"/>
            <a:ext cx="4572000" cy="147803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1. Quand je t’appelle dans la détresse,</a:t>
            </a:r>
          </a:p>
          <a:p>
            <a:pPr marL="0" marR="0" lvl="0" indent="0" algn="l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Sensible à mon cri tu t’abaisses,</a:t>
            </a:r>
          </a:p>
          <a:p>
            <a:pPr marL="0" marR="0" lvl="0" indent="0" algn="l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ta droite douce et forte me redresse</a:t>
            </a:r>
          </a:p>
          <a:p>
            <a:pPr marL="0" marR="0" lvl="0" indent="0" algn="l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contre ton sein me tient sans cesse.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73F3A6-D95A-4A65-955D-09C714AD69C5}"/>
              </a:ext>
            </a:extLst>
          </p:cNvPr>
          <p:cNvSpPr/>
          <p:nvPr/>
        </p:nvSpPr>
        <p:spPr>
          <a:xfrm>
            <a:off x="3864327" y="4005062"/>
            <a:ext cx="5245757" cy="16312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AC090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3. Je ne peux vivre qu’en ta présence, 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AC090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    que ne me soit cachée ta face ! 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AC090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    Ne déçois pas, seigneur mon espérance : 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AC090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    à tout jamais je rendrai grâce.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000" b="0" i="0" u="none" strike="noStrike" kern="1200" cap="none" spc="0" baseline="0">
              <a:solidFill>
                <a:srgbClr val="FAC090"/>
              </a:solidFill>
              <a:uFillTx/>
              <a:latin typeface="Arial" pitchFamily="34"/>
              <a:ea typeface="Times New Roman" pitchFamily="18"/>
              <a:cs typeface="Arial" pitchFamily="34"/>
            </a:endParaRPr>
          </a:p>
        </p:txBody>
      </p:sp>
      <p:sp>
        <p:nvSpPr>
          <p:cNvPr id="6" name="ZoneTexte 6">
            <a:extLst>
              <a:ext uri="{FF2B5EF4-FFF2-40B4-BE49-F238E27FC236}">
                <a16:creationId xmlns:a16="http://schemas.microsoft.com/office/drawing/2014/main" id="{AEF8B08C-5D72-4551-A993-612065D805E1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EC66ECE8-DAF5-4156-AE74-C8667ED9201E}"/>
              </a:ext>
            </a:extLst>
          </p:cNvPr>
          <p:cNvSpPr txBox="1"/>
          <p:nvPr/>
        </p:nvSpPr>
        <p:spPr>
          <a:xfrm>
            <a:off x="0" y="5111"/>
            <a:ext cx="9144000" cy="13234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 dirty="0">
                <a:solidFill>
                  <a:srgbClr val="FFFFFF"/>
                </a:solidFill>
                <a:uFillTx/>
                <a:cs typeface="Arial" pitchFamily="34"/>
              </a:rPr>
              <a:t>1 - De toi Seigneur nous attendons la vie, </a:t>
            </a:r>
            <a:r>
              <a:rPr lang="fr-FR" sz="2000" b="1" i="0" u="none" strike="noStrike" kern="1200" cap="none" spc="0" baseline="0" dirty="0">
                <a:solidFill>
                  <a:srgbClr val="FFFFFF"/>
                </a:solidFill>
                <a:uFillTx/>
                <a:cs typeface="Arial" pitchFamily="34"/>
              </a:rPr>
              <a:t>que ma bouche chante ta louange</a:t>
            </a:r>
            <a:endParaRPr lang="fr-FR" sz="2000" b="0" i="0" u="none" strike="noStrike" kern="1200" cap="none" spc="0" baseline="0" dirty="0">
              <a:solidFill>
                <a:srgbClr val="FFFFFF"/>
              </a:solidFill>
              <a:uFillTx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 dirty="0">
                <a:solidFill>
                  <a:srgbClr val="FFFFFF"/>
                </a:solidFill>
                <a:uFillTx/>
                <a:cs typeface="Arial" pitchFamily="34"/>
              </a:rPr>
              <a:t>Tu es pour nous un rempart, un appui, </a:t>
            </a:r>
            <a:r>
              <a:rPr lang="fr-FR" sz="2000" b="1" i="0" u="none" strike="noStrike" kern="1200" cap="none" spc="0" baseline="0" dirty="0">
                <a:solidFill>
                  <a:srgbClr val="FFFFFF"/>
                </a:solidFill>
                <a:uFillTx/>
                <a:cs typeface="Arial" pitchFamily="34"/>
              </a:rPr>
              <a:t>que ma bouche …</a:t>
            </a:r>
            <a:endParaRPr lang="fr-FR" sz="2000" b="0" i="0" u="none" strike="noStrike" kern="1200" cap="none" spc="0" baseline="0" dirty="0">
              <a:solidFill>
                <a:srgbClr val="FFFFFF"/>
              </a:solidFill>
              <a:uFillTx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 dirty="0">
                <a:solidFill>
                  <a:srgbClr val="FFFFFF"/>
                </a:solidFill>
                <a:uFillTx/>
                <a:cs typeface="Arial" pitchFamily="34"/>
              </a:rPr>
              <a:t>     La joie du cœur vient de toi ô Seigneur,</a:t>
            </a:r>
            <a:r>
              <a:rPr lang="fr-FR" sz="2000" b="1" i="0" u="none" strike="noStrike" kern="1200" cap="none" spc="0" baseline="0" dirty="0">
                <a:solidFill>
                  <a:srgbClr val="FFFFFF"/>
                </a:solidFill>
                <a:uFillTx/>
                <a:cs typeface="Arial" pitchFamily="34"/>
              </a:rPr>
              <a:t> que ma bouche …</a:t>
            </a:r>
            <a:endParaRPr lang="fr-FR" sz="2000" b="0" i="0" u="none" strike="noStrike" kern="1200" cap="none" spc="0" baseline="0" dirty="0">
              <a:solidFill>
                <a:srgbClr val="FFFFFF"/>
              </a:solidFill>
              <a:uFillTx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 dirty="0">
                <a:solidFill>
                  <a:srgbClr val="FFFFFF"/>
                </a:solidFill>
                <a:uFillTx/>
                <a:cs typeface="Arial" pitchFamily="34"/>
              </a:rPr>
              <a:t>Notre confiance est dans ton nom très saint,</a:t>
            </a:r>
            <a:r>
              <a:rPr lang="fr-FR" sz="2000" b="1" i="0" u="none" strike="noStrike" kern="1200" cap="none" spc="0" baseline="0" dirty="0">
                <a:solidFill>
                  <a:srgbClr val="FFFFFF"/>
                </a:solidFill>
                <a:uFillTx/>
                <a:cs typeface="Arial" pitchFamily="34"/>
              </a:rPr>
              <a:t> que ma bouche …</a:t>
            </a:r>
            <a:endParaRPr lang="fr-FR" sz="1800" b="0" i="0" u="none" strike="noStrike" kern="1200" cap="none" spc="0" baseline="0" dirty="0">
              <a:solidFill>
                <a:srgbClr val="FFFFFF"/>
              </a:solidFill>
              <a:uFillTx/>
              <a:cs typeface="Arial" pitchFamily="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A58FCBA-0B10-4595-8A84-6003ED9A7EDF}"/>
              </a:ext>
            </a:extLst>
          </p:cNvPr>
          <p:cNvSpPr/>
          <p:nvPr/>
        </p:nvSpPr>
        <p:spPr>
          <a:xfrm>
            <a:off x="-324547" y="3152247"/>
            <a:ext cx="7200799" cy="16312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cs typeface="Arial" pitchFamily="34"/>
              </a:rPr>
              <a:t>2 -</a:t>
            </a:r>
            <a:r>
              <a:rPr lang="fr-FR" sz="2000" b="0" i="0" u="none" strike="noStrike" kern="1200" cap="none" spc="0" baseline="0">
                <a:solidFill>
                  <a:srgbClr val="000000"/>
                </a:solidFill>
                <a:uFillTx/>
                <a:cs typeface="Arial" pitchFamily="34"/>
              </a:rPr>
              <a:t> </a:t>
            </a: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cs typeface="Arial" pitchFamily="34"/>
              </a:rPr>
              <a:t>Seigneur tu as éclairé notre nuit, </a:t>
            </a:r>
            <a:r>
              <a:rPr lang="fr-FR" sz="2000" b="1" i="0" u="none" strike="noStrike" kern="1200" cap="none" spc="0" baseline="0">
                <a:solidFill>
                  <a:srgbClr val="FFFFFF"/>
                </a:solidFill>
                <a:uFillTx/>
                <a:cs typeface="Arial" pitchFamily="34"/>
              </a:rPr>
              <a:t>que ma bouche ….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cs typeface="Arial" pitchFamily="34"/>
              </a:rPr>
              <a:t>Tu es lumière et clarté sur nos pas, </a:t>
            </a:r>
            <a:r>
              <a:rPr lang="fr-FR" sz="2000" b="1" i="0" u="none" strike="noStrike" kern="1200" cap="none" spc="0" baseline="0">
                <a:solidFill>
                  <a:srgbClr val="FFFFFF"/>
                </a:solidFill>
                <a:uFillTx/>
                <a:cs typeface="Arial" pitchFamily="34"/>
              </a:rPr>
              <a:t>que ma bouche …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cs typeface="Arial" pitchFamily="34"/>
              </a:rPr>
              <a:t>Tu affermis nos mains pour le combat, </a:t>
            </a:r>
            <a:r>
              <a:rPr lang="fr-FR" sz="2000" b="1" i="0" u="none" strike="noStrike" kern="1200" cap="none" spc="0" baseline="0">
                <a:solidFill>
                  <a:srgbClr val="FFFFFF"/>
                </a:solidFill>
                <a:uFillTx/>
                <a:cs typeface="Arial" pitchFamily="34"/>
              </a:rPr>
              <a:t>que ma bouche …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cs typeface="Arial" pitchFamily="34"/>
              </a:rPr>
              <a:t>Seigneur, tu nous fortifies dans la foi, </a:t>
            </a:r>
            <a:r>
              <a:rPr lang="fr-FR" sz="2000" b="1" i="0" u="none" strike="noStrike" kern="1200" cap="none" spc="0" baseline="0">
                <a:solidFill>
                  <a:srgbClr val="FFFFFF"/>
                </a:solidFill>
                <a:uFillTx/>
                <a:cs typeface="Arial" pitchFamily="34"/>
              </a:rPr>
              <a:t>que ma bouche …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000" b="0" i="0" u="none" strike="noStrike" kern="1200" cap="none" spc="0" baseline="0">
              <a:solidFill>
                <a:srgbClr val="FFFFFF"/>
              </a:solidFill>
              <a:uFillTx/>
              <a:cs typeface="Arial" pitchFamily="34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9A502F9-F236-4F28-B0DB-679FED08AA91}"/>
              </a:ext>
            </a:extLst>
          </p:cNvPr>
          <p:cNvSpPr/>
          <p:nvPr/>
        </p:nvSpPr>
        <p:spPr>
          <a:xfrm>
            <a:off x="2051721" y="4365107"/>
            <a:ext cx="7902619" cy="132343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CD5B5"/>
                </a:solidFill>
                <a:uFillTx/>
                <a:cs typeface="Arial" pitchFamily="34"/>
              </a:rPr>
              <a:t>3 - Tu viens sauver tes enfants égarés, que ma bouche …</a:t>
            </a:r>
            <a:br>
              <a:rPr lang="fr-FR" sz="2000" b="0" i="0" u="none" strike="noStrike" kern="1200" cap="none" spc="0" baseline="0">
                <a:solidFill>
                  <a:srgbClr val="FCD5B5"/>
                </a:solidFill>
                <a:uFillTx/>
                <a:cs typeface="Arial" pitchFamily="34"/>
              </a:rPr>
            </a:br>
            <a:r>
              <a:rPr lang="fr-FR" sz="2000" b="0" i="0" u="none" strike="noStrike" kern="1200" cap="none" spc="0" baseline="0">
                <a:solidFill>
                  <a:srgbClr val="FCD5B5"/>
                </a:solidFill>
                <a:uFillTx/>
                <a:cs typeface="Arial" pitchFamily="34"/>
              </a:rPr>
              <a:t>Qui dans leur cœur espèrent en ton amour, que ma bouche …</a:t>
            </a:r>
            <a:br>
              <a:rPr lang="fr-FR" sz="2000" b="0" i="0" u="none" strike="noStrike" kern="1200" cap="none" spc="0" baseline="0">
                <a:solidFill>
                  <a:srgbClr val="FCD5B5"/>
                </a:solidFill>
                <a:uFillTx/>
                <a:cs typeface="Arial" pitchFamily="34"/>
              </a:rPr>
            </a:br>
            <a:r>
              <a:rPr lang="fr-FR" sz="2000" b="0" i="0" u="none" strike="noStrike" kern="1200" cap="none" spc="0" baseline="0">
                <a:solidFill>
                  <a:srgbClr val="FCD5B5"/>
                </a:solidFill>
                <a:uFillTx/>
                <a:cs typeface="Arial" pitchFamily="34"/>
              </a:rPr>
              <a:t>Dans leur angoisse, ils ont crié vers toi, que ma bouche …</a:t>
            </a:r>
            <a:br>
              <a:rPr lang="fr-FR" sz="2000" b="0" i="0" u="none" strike="noStrike" kern="1200" cap="none" spc="0" baseline="0">
                <a:solidFill>
                  <a:srgbClr val="FCD5B5"/>
                </a:solidFill>
                <a:uFillTx/>
                <a:cs typeface="Arial" pitchFamily="34"/>
              </a:rPr>
            </a:br>
            <a:r>
              <a:rPr lang="fr-FR" sz="2000" b="0" i="0" u="none" strike="noStrike" kern="1200" cap="none" spc="0" baseline="0">
                <a:solidFill>
                  <a:srgbClr val="FCD5B5"/>
                </a:solidFill>
                <a:uFillTx/>
                <a:cs typeface="Arial" pitchFamily="34"/>
              </a:rPr>
              <a:t>Seigneur tu entends le son de leur voix ! que ma bouche …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2733CF4-0DF8-473F-B5CD-B9AAE7163111}"/>
              </a:ext>
            </a:extLst>
          </p:cNvPr>
          <p:cNvSpPr/>
          <p:nvPr/>
        </p:nvSpPr>
        <p:spPr>
          <a:xfrm>
            <a:off x="16102" y="5529449"/>
            <a:ext cx="8046637" cy="132343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cs typeface="Arial" pitchFamily="34"/>
              </a:rPr>
              <a:t>4 - Des ennemis, toi tu m´as délivré, que ma bouche…</a:t>
            </a:r>
            <a:b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cs typeface="Arial" pitchFamily="34"/>
              </a:rPr>
            </a:b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cs typeface="Arial" pitchFamily="34"/>
              </a:rPr>
              <a:t>De l´agresseur, tu m´as fait triompher, que ma bouche…</a:t>
            </a:r>
            <a:b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cs typeface="Arial" pitchFamily="34"/>
              </a:rPr>
            </a:b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cs typeface="Arial" pitchFamily="34"/>
              </a:rPr>
              <a:t>Je te rends grâce au milieu des nations, que ma bouche…</a:t>
            </a:r>
            <a:b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cs typeface="Arial" pitchFamily="34"/>
              </a:rPr>
            </a:b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cs typeface="Arial" pitchFamily="34"/>
              </a:rPr>
              <a:t>Seigneur, en tout temps, je fête ton Nom, que ma bouche…</a:t>
            </a:r>
            <a:endParaRPr lang="fr-FR" sz="2000" b="0" i="0" u="none" strike="noStrike" kern="1200" cap="none" spc="0" baseline="0">
              <a:solidFill>
                <a:srgbClr val="000000"/>
              </a:solidFill>
              <a:uFillTx/>
              <a:cs typeface="Arial" pitchFamily="34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DB338A1-0916-48FC-90CC-CA10C103BB37}"/>
              </a:ext>
            </a:extLst>
          </p:cNvPr>
          <p:cNvSpPr/>
          <p:nvPr/>
        </p:nvSpPr>
        <p:spPr>
          <a:xfrm>
            <a:off x="1115613" y="1240127"/>
            <a:ext cx="7488835" cy="200055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FCD5B5"/>
                </a:solidFill>
                <a:uFillTx/>
                <a:cs typeface="Arial" pitchFamily="34"/>
              </a:rPr>
              <a:t>R/ Sois loué Seigneur pour ta grandeur,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FCD5B5"/>
                </a:solidFill>
                <a:uFillTx/>
                <a:cs typeface="Arial" pitchFamily="34"/>
              </a:rPr>
              <a:t>     sois loué pour tous tes bienfaits.</a:t>
            </a:r>
            <a:endParaRPr lang="fr-FR" sz="2400" b="0" i="0" u="none" strike="noStrike" kern="1200" cap="none" spc="0" baseline="0">
              <a:solidFill>
                <a:srgbClr val="FCD5B5"/>
              </a:solidFill>
              <a:uFillTx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FCD5B5"/>
                </a:solidFill>
                <a:uFillTx/>
                <a:cs typeface="Arial" pitchFamily="34"/>
              </a:rPr>
              <a:t>     Gloire à toi Seigneur, tu es vainqueur,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FCD5B5"/>
                </a:solidFill>
                <a:uFillTx/>
                <a:cs typeface="Arial" pitchFamily="34"/>
              </a:rPr>
              <a:t>      ton amour inonde nos cœurs.</a:t>
            </a:r>
            <a:endParaRPr lang="fr-FR" sz="2400" b="0" i="0" u="none" strike="noStrike" kern="1200" cap="none" spc="0" baseline="0">
              <a:solidFill>
                <a:srgbClr val="FCD5B5"/>
              </a:solidFill>
              <a:uFillTx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FCD5B5"/>
                </a:solidFill>
                <a:uFillTx/>
                <a:cs typeface="Arial" pitchFamily="34"/>
              </a:rPr>
              <a:t>     </a:t>
            </a:r>
            <a:r>
              <a:rPr lang="fr-FR" sz="2800" b="1" i="0" u="sng" strike="noStrike" kern="1200" cap="none" spc="0" baseline="0">
                <a:solidFill>
                  <a:srgbClr val="FCD5B5"/>
                </a:solidFill>
                <a:uFillTx/>
                <a:cs typeface="Arial" pitchFamily="34"/>
              </a:rPr>
              <a:t>Que ma bouche chante ta louange</a:t>
            </a:r>
            <a:r>
              <a:rPr lang="fr-FR" sz="2400" b="1" i="0" u="none" strike="noStrike" kern="1200" cap="none" spc="0" baseline="0">
                <a:solidFill>
                  <a:srgbClr val="FCD5B5"/>
                </a:solidFill>
                <a:uFillTx/>
                <a:cs typeface="Arial" pitchFamily="34"/>
              </a:rPr>
              <a:t>.</a:t>
            </a:r>
            <a:endParaRPr lang="fr-FR" sz="2400" b="0" i="0" u="none" strike="noStrike" kern="1200" cap="none" spc="0" baseline="0">
              <a:solidFill>
                <a:srgbClr val="FCD5B5"/>
              </a:solidFill>
              <a:uFillTx/>
              <a:cs typeface="Arial" pitchFamily="34"/>
            </a:endParaRPr>
          </a:p>
        </p:txBody>
      </p:sp>
      <p:sp>
        <p:nvSpPr>
          <p:cNvPr id="7" name="ZoneTexte 7">
            <a:extLst>
              <a:ext uri="{FF2B5EF4-FFF2-40B4-BE49-F238E27FC236}">
                <a16:creationId xmlns:a16="http://schemas.microsoft.com/office/drawing/2014/main" id="{1191D224-FCEC-41F3-B056-DDC795B383F6}"/>
              </a:ext>
            </a:extLst>
          </p:cNvPr>
          <p:cNvSpPr txBox="1"/>
          <p:nvPr/>
        </p:nvSpPr>
        <p:spPr>
          <a:xfrm>
            <a:off x="16102" y="0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DE058ED-17A4-4FC8-9D17-929CFDA9D012}"/>
              </a:ext>
            </a:extLst>
          </p:cNvPr>
          <p:cNvSpPr/>
          <p:nvPr/>
        </p:nvSpPr>
        <p:spPr>
          <a:xfrm>
            <a:off x="1043604" y="-99395"/>
            <a:ext cx="8286804" cy="287770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8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R : Que vive mon âme à Te louer ! </a:t>
            </a:r>
            <a:endParaRPr lang="fr-FR" sz="1200" b="0" i="1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Tu as posé une lampe,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une lumière sur ma route, </a:t>
            </a:r>
            <a:endParaRPr lang="fr-FR" sz="1200" b="0" i="1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Ta parole Seigneur, Ta parole Seigneur.</a:t>
            </a:r>
            <a:endParaRPr lang="fr-FR" sz="9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fr-FR" sz="2400" b="0" i="1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</a:br>
            <a:endParaRPr lang="fr-FR" sz="8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32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E526F4DD-725C-493C-B110-C535146A712B}"/>
              </a:ext>
            </a:extLst>
          </p:cNvPr>
          <p:cNvSpPr/>
          <p:nvPr/>
        </p:nvSpPr>
        <p:spPr>
          <a:xfrm>
            <a:off x="259643" y="1885761"/>
            <a:ext cx="5483053" cy="178510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 dirty="0">
                <a:solidFill>
                  <a:srgbClr val="FFFFFF"/>
                </a:solidFill>
                <a:uFillTx/>
                <a:ea typeface="Times New Roman" pitchFamily="18"/>
                <a:cs typeface="Arial" pitchFamily="34"/>
              </a:rPr>
              <a:t>1- Heureux ceux qui marchent dans tes voies Seigneur !</a:t>
            </a:r>
            <a:br>
              <a:rPr lang="fr-FR" sz="2200" b="0" i="1" u="none" strike="noStrike" kern="1200" cap="none" spc="0" baseline="0" dirty="0">
                <a:solidFill>
                  <a:srgbClr val="FFFFFF"/>
                </a:solidFill>
                <a:uFillTx/>
                <a:ea typeface="Times New Roman" pitchFamily="18"/>
                <a:cs typeface="Arial" pitchFamily="34"/>
              </a:rPr>
            </a:br>
            <a:r>
              <a:rPr lang="fr-FR" sz="2200" b="0" i="0" u="none" strike="noStrike" kern="1200" cap="none" spc="0" baseline="0" dirty="0">
                <a:solidFill>
                  <a:srgbClr val="FFFFFF"/>
                </a:solidFill>
                <a:uFillTx/>
                <a:ea typeface="Times New Roman" pitchFamily="18"/>
                <a:cs typeface="Arial" pitchFamily="34"/>
              </a:rPr>
              <a:t>De tout mon cœur, je veux garder Ta parole.</a:t>
            </a:r>
            <a:br>
              <a:rPr lang="fr-FR" sz="2200" b="0" i="1" u="none" strike="noStrike" kern="1200" cap="none" spc="0" baseline="0" dirty="0">
                <a:solidFill>
                  <a:srgbClr val="FFFFFF"/>
                </a:solidFill>
                <a:uFillTx/>
                <a:ea typeface="Times New Roman" pitchFamily="18"/>
                <a:cs typeface="Arial" pitchFamily="34"/>
              </a:rPr>
            </a:br>
            <a:r>
              <a:rPr lang="fr-FR" sz="2200" b="0" i="0" u="none" strike="noStrike" kern="1200" cap="none" spc="0" baseline="0" dirty="0">
                <a:solidFill>
                  <a:srgbClr val="FFFFFF"/>
                </a:solidFill>
                <a:uFillTx/>
                <a:ea typeface="Times New Roman" pitchFamily="18"/>
                <a:cs typeface="Arial" pitchFamily="34"/>
              </a:rPr>
              <a:t>Ne me délaisse pas, Dieu  de ma joie.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200" b="0" i="0" u="none" strike="noStrike" kern="1200" cap="none" spc="0" baseline="0" dirty="0">
              <a:solidFill>
                <a:srgbClr val="FFFFFF"/>
              </a:solidFill>
              <a:uFillTx/>
              <a:cs typeface="Arial" pitchFamily="34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F100597-6231-40C6-9B83-39E638F8EFB8}"/>
              </a:ext>
            </a:extLst>
          </p:cNvPr>
          <p:cNvSpPr/>
          <p:nvPr/>
        </p:nvSpPr>
        <p:spPr>
          <a:xfrm>
            <a:off x="4034882" y="5750004"/>
            <a:ext cx="5109118" cy="110799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 dirty="0">
                <a:solidFill>
                  <a:srgbClr val="FCD5B5"/>
                </a:solidFill>
                <a:uFillTx/>
                <a:ea typeface="Times New Roman" pitchFamily="18"/>
                <a:cs typeface="Arial" pitchFamily="34"/>
              </a:rPr>
              <a:t>4- Heureux ceux qui méditent la Sagesse !</a:t>
            </a:r>
            <a:br>
              <a:rPr lang="fr-FR" sz="2200" b="0" i="0" u="none" strike="noStrike" kern="1200" cap="none" spc="0" baseline="0" dirty="0">
                <a:solidFill>
                  <a:srgbClr val="FCD5B5"/>
                </a:solidFill>
                <a:uFillTx/>
                <a:ea typeface="Times New Roman" pitchFamily="18"/>
                <a:cs typeface="Arial" pitchFamily="34"/>
              </a:rPr>
            </a:br>
            <a:r>
              <a:rPr lang="fr-FR" sz="2200" b="0" i="0" u="none" strike="noStrike" kern="1200" cap="none" spc="0" baseline="0" dirty="0">
                <a:solidFill>
                  <a:srgbClr val="FCD5B5"/>
                </a:solidFill>
                <a:uFillTx/>
                <a:ea typeface="Times New Roman" pitchFamily="18"/>
                <a:cs typeface="Arial" pitchFamily="34"/>
              </a:rPr>
              <a:t>Vivifie-moi, apprends-moi Tes volontés.</a:t>
            </a:r>
            <a:br>
              <a:rPr lang="fr-FR" sz="2200" b="0" i="0" u="none" strike="noStrike" kern="1200" cap="none" spc="0" baseline="0" dirty="0">
                <a:solidFill>
                  <a:srgbClr val="FCD5B5"/>
                </a:solidFill>
                <a:uFillTx/>
                <a:ea typeface="Times New Roman" pitchFamily="18"/>
                <a:cs typeface="Arial" pitchFamily="34"/>
              </a:rPr>
            </a:br>
            <a:r>
              <a:rPr lang="fr-FR" sz="2200" b="0" i="0" u="none" strike="noStrike" kern="1200" cap="none" spc="0" baseline="0" dirty="0">
                <a:solidFill>
                  <a:srgbClr val="FCD5B5"/>
                </a:solidFill>
                <a:uFillTx/>
                <a:ea typeface="Times New Roman" pitchFamily="18"/>
                <a:cs typeface="Arial" pitchFamily="34"/>
              </a:rPr>
              <a:t>Dès l’aube, de Ta joie Tu m’as comblé.</a:t>
            </a:r>
            <a:endParaRPr lang="fr-FR" sz="2200" b="1" i="0" u="none" strike="noStrike" kern="1200" cap="none" spc="0" baseline="0" dirty="0">
              <a:solidFill>
                <a:srgbClr val="FCD5B5"/>
              </a:solidFill>
              <a:uFillTx/>
              <a:cs typeface="Times New Roman" pitchFamily="18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B45B230-9CAD-48D2-BDBA-99B217F448C2}"/>
              </a:ext>
            </a:extLst>
          </p:cNvPr>
          <p:cNvSpPr/>
          <p:nvPr/>
        </p:nvSpPr>
        <p:spPr>
          <a:xfrm>
            <a:off x="3401304" y="3371018"/>
            <a:ext cx="5483053" cy="110799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 dirty="0">
                <a:solidFill>
                  <a:srgbClr val="FCD5B5"/>
                </a:solidFill>
                <a:uFillTx/>
                <a:ea typeface="Times New Roman" pitchFamily="18"/>
                <a:cs typeface="Arial" pitchFamily="34"/>
              </a:rPr>
              <a:t>2- Heureux ceux qui veulent faire Ta volonté, </a:t>
            </a:r>
            <a:br>
              <a:rPr lang="fr-FR" sz="2200" b="0" i="0" u="none" strike="noStrike" kern="1200" cap="none" spc="0" baseline="0" dirty="0">
                <a:solidFill>
                  <a:srgbClr val="FCD5B5"/>
                </a:solidFill>
                <a:uFillTx/>
                <a:ea typeface="Times New Roman" pitchFamily="18"/>
                <a:cs typeface="Arial" pitchFamily="34"/>
              </a:rPr>
            </a:br>
            <a:r>
              <a:rPr lang="fr-FR" sz="2200" b="0" i="0" u="none" strike="noStrike" kern="1200" cap="none" spc="0" baseline="0" dirty="0">
                <a:solidFill>
                  <a:srgbClr val="FCD5B5"/>
                </a:solidFill>
                <a:uFillTx/>
                <a:ea typeface="Times New Roman" pitchFamily="18"/>
                <a:cs typeface="Arial" pitchFamily="34"/>
              </a:rPr>
              <a:t>Je cours sans peur sur la voie de Tes préceptes,</a:t>
            </a:r>
            <a:br>
              <a:rPr lang="fr-FR" sz="2200" b="0" i="0" u="none" strike="noStrike" kern="1200" cap="none" spc="0" baseline="0" dirty="0">
                <a:solidFill>
                  <a:srgbClr val="FCD5B5"/>
                </a:solidFill>
                <a:uFillTx/>
                <a:ea typeface="Times New Roman" pitchFamily="18"/>
                <a:cs typeface="Arial" pitchFamily="34"/>
              </a:rPr>
            </a:br>
            <a:r>
              <a:rPr lang="fr-FR" sz="2200" b="0" i="0" u="none" strike="noStrike" kern="1200" cap="none" spc="0" baseline="0" dirty="0">
                <a:solidFill>
                  <a:srgbClr val="FCD5B5"/>
                </a:solidFill>
                <a:uFillTx/>
                <a:ea typeface="Times New Roman" pitchFamily="18"/>
                <a:cs typeface="Arial" pitchFamily="34"/>
              </a:rPr>
              <a:t>Et mes lèvres publient Ta vérité.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D81AF23-239A-46F3-95C4-89DAF4E39349}"/>
              </a:ext>
            </a:extLst>
          </p:cNvPr>
          <p:cNvSpPr/>
          <p:nvPr/>
        </p:nvSpPr>
        <p:spPr>
          <a:xfrm>
            <a:off x="107506" y="4596223"/>
            <a:ext cx="6121373" cy="110799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 dirty="0">
                <a:solidFill>
                  <a:srgbClr val="FFFFFF"/>
                </a:solidFill>
                <a:uFillTx/>
                <a:ea typeface="Times New Roman" pitchFamily="18"/>
                <a:cs typeface="Arial" pitchFamily="34"/>
              </a:rPr>
              <a:t>3- Heureux ceux qui suivent Tes commandements !</a:t>
            </a:r>
            <a:br>
              <a:rPr lang="fr-FR" sz="2200" b="0" i="0" u="none" strike="noStrike" kern="1200" cap="none" spc="0" baseline="0" dirty="0">
                <a:solidFill>
                  <a:srgbClr val="FFFFFF"/>
                </a:solidFill>
                <a:uFillTx/>
                <a:ea typeface="Times New Roman" pitchFamily="18"/>
                <a:cs typeface="Arial" pitchFamily="34"/>
              </a:rPr>
            </a:br>
            <a:r>
              <a:rPr lang="fr-FR" sz="2200" b="0" i="0" u="none" strike="noStrike" kern="1200" cap="none" spc="0" baseline="0" dirty="0">
                <a:solidFill>
                  <a:srgbClr val="FFFFFF"/>
                </a:solidFill>
                <a:uFillTx/>
                <a:ea typeface="Times New Roman" pitchFamily="18"/>
                <a:cs typeface="Arial" pitchFamily="34"/>
              </a:rPr>
              <a:t>Oui, plus que l’or, que l’or fin, j’aime Ta loi ; </a:t>
            </a:r>
            <a:br>
              <a:rPr lang="fr-FR" sz="2200" b="0" i="0" u="none" strike="noStrike" kern="1200" cap="none" spc="0" baseline="0" dirty="0">
                <a:solidFill>
                  <a:srgbClr val="FFFFFF"/>
                </a:solidFill>
                <a:uFillTx/>
                <a:ea typeface="Times New Roman" pitchFamily="18"/>
                <a:cs typeface="Arial" pitchFamily="34"/>
              </a:rPr>
            </a:br>
            <a:r>
              <a:rPr lang="fr-FR" sz="2200" b="0" i="0" u="none" strike="noStrike" kern="1200" cap="none" spc="0" baseline="0" dirty="0">
                <a:solidFill>
                  <a:srgbClr val="FFFFFF"/>
                </a:solidFill>
                <a:uFillTx/>
                <a:ea typeface="Times New Roman" pitchFamily="18"/>
                <a:cs typeface="Arial" pitchFamily="34"/>
              </a:rPr>
              <a:t>Plus douce que le miel est Ta promesse.</a:t>
            </a:r>
          </a:p>
        </p:txBody>
      </p:sp>
      <p:sp>
        <p:nvSpPr>
          <p:cNvPr id="7" name="ZoneTexte 7">
            <a:extLst>
              <a:ext uri="{FF2B5EF4-FFF2-40B4-BE49-F238E27FC236}">
                <a16:creationId xmlns:a16="http://schemas.microsoft.com/office/drawing/2014/main" id="{56B18AE4-75F9-4BC2-B398-1601AA7A79C0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424ED0-49F5-491F-90AD-2D33B3145728}"/>
              </a:ext>
            </a:extLst>
          </p:cNvPr>
          <p:cNvSpPr/>
          <p:nvPr/>
        </p:nvSpPr>
        <p:spPr>
          <a:xfrm>
            <a:off x="1367640" y="2212006"/>
            <a:ext cx="7560844" cy="193899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R/ </a:t>
            </a:r>
            <a:r>
              <a:rPr lang="fr-FR" sz="36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Regardez l’humilité de Dieu</a:t>
            </a:r>
            <a:r>
              <a:rPr lang="fr-FR" sz="28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,</a:t>
            </a:r>
            <a:br>
              <a:rPr lang="fr-FR" sz="28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</a:br>
            <a:r>
              <a:rPr lang="fr-FR" sz="28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Regardez l’humilité de Dieu,</a:t>
            </a:r>
            <a:br>
              <a:rPr lang="fr-FR" sz="28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</a:br>
            <a:r>
              <a:rPr lang="fr-FR" sz="28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Regardez l’humilité de Dieu,</a:t>
            </a:r>
            <a:br>
              <a:rPr lang="fr-FR" sz="28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</a:br>
            <a:r>
              <a:rPr lang="fr-FR" sz="28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et faites-lui hommage de vos cœurs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C65BFFB-5BA1-4031-98CB-9A6A88CF602B}"/>
              </a:ext>
            </a:extLst>
          </p:cNvPr>
          <p:cNvSpPr/>
          <p:nvPr/>
        </p:nvSpPr>
        <p:spPr>
          <a:xfrm>
            <a:off x="683568" y="56802"/>
            <a:ext cx="8064898" cy="181587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1. Admirable grandeur, étonnante bonté</a:t>
            </a:r>
            <a:b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</a:b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du Maitre de l’univers</a:t>
            </a:r>
            <a:b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</a:b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Qui s’humilie pour nous au point de se cacher</a:t>
            </a:r>
            <a:b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</a:b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dans une petite hostie de pain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9729BD-B6FE-4614-B049-8902033BB409}"/>
              </a:ext>
            </a:extLst>
          </p:cNvPr>
          <p:cNvSpPr/>
          <p:nvPr/>
        </p:nvSpPr>
        <p:spPr>
          <a:xfrm>
            <a:off x="215514" y="4509116"/>
            <a:ext cx="8712970" cy="181587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2. Faites-vous tout petits,</a:t>
            </a:r>
            <a:b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</a:b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vous aussi devant Dieu pour être élevés par Lui,</a:t>
            </a:r>
            <a:b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</a:b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Ne gardez rien pour vous,</a:t>
            </a:r>
            <a:b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</a:b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offrez-vous tout entiers à Dieu qui se donne à vous</a:t>
            </a:r>
          </a:p>
        </p:txBody>
      </p:sp>
      <p:sp>
        <p:nvSpPr>
          <p:cNvPr id="5" name="ZoneTexte 5">
            <a:extLst>
              <a:ext uri="{FF2B5EF4-FFF2-40B4-BE49-F238E27FC236}">
                <a16:creationId xmlns:a16="http://schemas.microsoft.com/office/drawing/2014/main" id="{7BC3891D-E20B-4AE6-9C01-2A8BB2C954E7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F5D19B0-F7E5-4580-9A68-2411E55C50DD}"/>
              </a:ext>
            </a:extLst>
          </p:cNvPr>
          <p:cNvSpPr txBox="1"/>
          <p:nvPr/>
        </p:nvSpPr>
        <p:spPr>
          <a:xfrm>
            <a:off x="8494" y="-10533"/>
            <a:ext cx="9144000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R/ Alléluia, alléluia, alléluia, alléluia. (Bis)</a:t>
            </a:r>
            <a:endParaRPr lang="fr-FR" sz="36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D5344FDD-8270-4544-98D7-41322811252C}"/>
              </a:ext>
            </a:extLst>
          </p:cNvPr>
          <p:cNvSpPr txBox="1"/>
          <p:nvPr/>
        </p:nvSpPr>
        <p:spPr>
          <a:xfrm>
            <a:off x="467541" y="750868"/>
            <a:ext cx="8495928" cy="181587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1/ Acclamez, terre entière, chantez à pleine voix.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Il a pris vos misères, par sa mort sur la croix.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C'est le Dieu de vos pères, vainqueur de vos combats.</a:t>
            </a:r>
            <a:b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</a:b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Acclamez, terre entière, chantez alléluia</a:t>
            </a:r>
          </a:p>
        </p:txBody>
      </p:sp>
      <p:sp>
        <p:nvSpPr>
          <p:cNvPr id="4" name="ZoneTexte 4">
            <a:extLst>
              <a:ext uri="{FF2B5EF4-FFF2-40B4-BE49-F238E27FC236}">
                <a16:creationId xmlns:a16="http://schemas.microsoft.com/office/drawing/2014/main" id="{0A0542CA-3054-4B18-BF9D-36AECBABE316}"/>
              </a:ext>
            </a:extLst>
          </p:cNvPr>
          <p:cNvSpPr txBox="1"/>
          <p:nvPr/>
        </p:nvSpPr>
        <p:spPr>
          <a:xfrm>
            <a:off x="-540565" y="2659852"/>
            <a:ext cx="9144000" cy="181587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2/ Il a fait des merveilles, c'est lui le Tout-Puissant.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Son amour est fidèle, nous sommes ses enfants.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Au son de la trompette, de tous les instruments,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Exultez terre entière, laissez jaillir ce chant : </a:t>
            </a:r>
            <a:endParaRPr lang="fr-FR" sz="2800" b="1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ZoneTexte 5">
            <a:extLst>
              <a:ext uri="{FF2B5EF4-FFF2-40B4-BE49-F238E27FC236}">
                <a16:creationId xmlns:a16="http://schemas.microsoft.com/office/drawing/2014/main" id="{0DD82AF9-4274-4DFC-A7C3-04BBC01547B9}"/>
              </a:ext>
            </a:extLst>
          </p:cNvPr>
          <p:cNvSpPr txBox="1"/>
          <p:nvPr/>
        </p:nvSpPr>
        <p:spPr>
          <a:xfrm>
            <a:off x="395532" y="4797152"/>
            <a:ext cx="9144000" cy="224677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3/ Il est Roi de la terre, De tous ses habitants.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C’est en lui que j’espère, car il est bien présent.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Que la mer, ses richesses,Les montagnes et les champs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Le proclament sans cesse,Lui redisent ce chant :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ZoneTexte 6">
            <a:extLst>
              <a:ext uri="{FF2B5EF4-FFF2-40B4-BE49-F238E27FC236}">
                <a16:creationId xmlns:a16="http://schemas.microsoft.com/office/drawing/2014/main" id="{980A62BB-89E3-454C-A44B-0D68F62FBABB}"/>
              </a:ext>
            </a:extLst>
          </p:cNvPr>
          <p:cNvSpPr txBox="1"/>
          <p:nvPr/>
        </p:nvSpPr>
        <p:spPr>
          <a:xfrm>
            <a:off x="107506" y="29928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ED6542-29D1-46F0-9794-7F9D8472C4E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17047" y="116631"/>
            <a:ext cx="8229600" cy="2160242"/>
          </a:xfrm>
        </p:spPr>
        <p:txBody>
          <a:bodyPr anchor="t">
            <a:noAutofit/>
          </a:bodyPr>
          <a:lstStyle/>
          <a:p>
            <a:pPr lvl="0"/>
            <a:r>
              <a:rPr lang="fr-FR" sz="3600">
                <a:solidFill>
                  <a:srgbClr val="FFFFFF"/>
                </a:solidFill>
                <a:latin typeface="Arial" pitchFamily="34"/>
                <a:cs typeface="Arial" pitchFamily="34"/>
              </a:rPr>
              <a:t>Rendons gloire à notre Dieu 	</a:t>
            </a:r>
            <a:br>
              <a:rPr lang="fr-FR" sz="3600">
                <a:solidFill>
                  <a:srgbClr val="FFFFFF"/>
                </a:solidFill>
                <a:latin typeface="Arial" pitchFamily="34"/>
                <a:cs typeface="Arial" pitchFamily="34"/>
              </a:rPr>
            </a:br>
            <a:r>
              <a:rPr lang="fr-FR" sz="3600">
                <a:solidFill>
                  <a:srgbClr val="FFFFFF"/>
                </a:solidFill>
                <a:latin typeface="Arial" pitchFamily="34"/>
                <a:cs typeface="Arial" pitchFamily="34"/>
              </a:rPr>
              <a:t>Lui qui fait des merveilles 		</a:t>
            </a:r>
            <a:br>
              <a:rPr lang="fr-FR" sz="3600">
                <a:solidFill>
                  <a:srgbClr val="FFFFFF"/>
                </a:solidFill>
                <a:latin typeface="Arial" pitchFamily="34"/>
                <a:cs typeface="Arial" pitchFamily="34"/>
              </a:rPr>
            </a:br>
            <a:r>
              <a:rPr lang="fr-FR" sz="3600">
                <a:solidFill>
                  <a:srgbClr val="FFFFFF"/>
                </a:solidFill>
                <a:latin typeface="Arial" pitchFamily="34"/>
                <a:cs typeface="Arial" pitchFamily="34"/>
              </a:rPr>
              <a:t>Il est présent au milieu de nous  	</a:t>
            </a:r>
            <a:br>
              <a:rPr lang="fr-FR" sz="3600">
                <a:solidFill>
                  <a:srgbClr val="FFFFFF"/>
                </a:solidFill>
                <a:latin typeface="Arial" pitchFamily="34"/>
                <a:cs typeface="Arial" pitchFamily="34"/>
              </a:rPr>
            </a:br>
            <a:r>
              <a:rPr lang="fr-FR" sz="3600">
                <a:solidFill>
                  <a:srgbClr val="FFFFFF"/>
                </a:solidFill>
                <a:latin typeface="Arial" pitchFamily="34"/>
                <a:cs typeface="Arial" pitchFamily="34"/>
              </a:rPr>
              <a:t>Maintenant et à jamais !</a:t>
            </a:r>
            <a:br>
              <a:rPr lang="fr-FR" sz="3600">
                <a:solidFill>
                  <a:srgbClr val="FFFFFF"/>
                </a:solidFill>
                <a:latin typeface="Arial" pitchFamily="34"/>
                <a:cs typeface="Arial" pitchFamily="34"/>
              </a:rPr>
            </a:br>
            <a:r>
              <a:rPr lang="fr-FR" sz="3600">
                <a:solidFill>
                  <a:srgbClr val="FFFFFF"/>
                </a:solidFill>
                <a:latin typeface="Arial" pitchFamily="34"/>
                <a:cs typeface="Arial" pitchFamily="34"/>
              </a:rPr>
              <a:t> </a:t>
            </a:r>
            <a:br>
              <a:rPr lang="fr-FR" sz="3600">
                <a:solidFill>
                  <a:srgbClr val="FFFFFF"/>
                </a:solidFill>
                <a:latin typeface="Arial" pitchFamily="34"/>
                <a:cs typeface="Arial" pitchFamily="34"/>
              </a:rPr>
            </a:br>
            <a:endParaRPr lang="fr-FR" sz="3600">
              <a:latin typeface="Arial" pitchFamily="34"/>
              <a:cs typeface="Arial" pitchFamily="34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965445B-04FA-466B-959E-49DA9C2C1C58}"/>
              </a:ext>
            </a:extLst>
          </p:cNvPr>
          <p:cNvSpPr/>
          <p:nvPr/>
        </p:nvSpPr>
        <p:spPr>
          <a:xfrm>
            <a:off x="179515" y="2636910"/>
            <a:ext cx="6768754" cy="440120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1. Louons notre Seigneur 	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Car grande est sa puissance 		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Lui qui nous a créés,   		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Nous a donné   la   vie.	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8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ea typeface="Times New Roman" pitchFamily="18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2. Oui le Seigneur nous aime,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Il s'est livré pour nous.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Unis en son amour,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Nous exultons de joie.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8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ea typeface="Times New Roman" pitchFamily="18"/>
              <a:cs typeface="Arial" pitchFamily="34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BD6A18C-A70F-4B8A-80A5-B379FF231E25}"/>
              </a:ext>
            </a:extLst>
          </p:cNvPr>
          <p:cNvSpPr/>
          <p:nvPr/>
        </p:nvSpPr>
        <p:spPr>
          <a:xfrm>
            <a:off x="5148062" y="3666872"/>
            <a:ext cx="4572000" cy="181587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Times New Roman" pitchFamily="18"/>
              </a:rPr>
              <a:t>3. Dieu envoie son Esprit,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Times New Roman" pitchFamily="18"/>
              </a:rPr>
              <a:t>Source de toute grâce.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Times New Roman" pitchFamily="18"/>
              </a:rPr>
              <a:t>Il vient guider nos pas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Times New Roman" pitchFamily="18"/>
              </a:rPr>
              <a:t>Et fais de nous des saints</a:t>
            </a:r>
          </a:p>
        </p:txBody>
      </p:sp>
      <p:sp>
        <p:nvSpPr>
          <p:cNvPr id="5" name="ZoneTexte 5">
            <a:extLst>
              <a:ext uri="{FF2B5EF4-FFF2-40B4-BE49-F238E27FC236}">
                <a16:creationId xmlns:a16="http://schemas.microsoft.com/office/drawing/2014/main" id="{7271F873-2AEC-4D15-8BB6-FEC13665C18D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6D476681-00D6-4658-BE23-CF4C4813CC23}"/>
              </a:ext>
            </a:extLst>
          </p:cNvPr>
          <p:cNvSpPr/>
          <p:nvPr/>
        </p:nvSpPr>
        <p:spPr>
          <a:xfrm>
            <a:off x="971595" y="0"/>
            <a:ext cx="8064898" cy="24314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 Soyons toujours joyeux et prions sans cesse,</a:t>
            </a:r>
            <a:endParaRPr lang="fr-FR" sz="28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En toute chose rendons grâce à Dieu !</a:t>
            </a:r>
            <a:endParaRPr lang="fr-FR" sz="28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C’est sa volonté sur nous dans le Christ</a:t>
            </a:r>
            <a:endParaRPr lang="fr-FR" sz="28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Gloire à toi, ô Seigneur notre Dieu !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8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449583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 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1F33F0A-4234-45F9-8C7D-C502004086EE}"/>
              </a:ext>
            </a:extLst>
          </p:cNvPr>
          <p:cNvSpPr/>
          <p:nvPr/>
        </p:nvSpPr>
        <p:spPr>
          <a:xfrm>
            <a:off x="3888806" y="2201207"/>
            <a:ext cx="5722360" cy="16312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49583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2. Vers toi languit toute chair,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449583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    avec ses œuvres de péché.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449583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   Mais toi, Seigneur, tu nous pardonnes,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449583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    ô Dieu de miséricorde !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449583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 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0C2B7E6-F187-4583-BB63-FAE2AE78ED54}"/>
              </a:ext>
            </a:extLst>
          </p:cNvPr>
          <p:cNvSpPr/>
          <p:nvPr/>
        </p:nvSpPr>
        <p:spPr>
          <a:xfrm>
            <a:off x="-108520" y="2192237"/>
            <a:ext cx="4572000" cy="132343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49263" marR="0" lvl="0" indent="-361946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1. A toi la louange est due,</a:t>
            </a:r>
            <a:b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</a:b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ô Dieu, dans Sion.</a:t>
            </a:r>
            <a:b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</a:b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Que pour toi exulte notre cœur :</a:t>
            </a:r>
            <a:b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</a:b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tu écoutes la prière.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D0E1FE0-CD78-4821-8C66-BA4D49D3B891}"/>
              </a:ext>
            </a:extLst>
          </p:cNvPr>
          <p:cNvSpPr/>
          <p:nvPr/>
        </p:nvSpPr>
        <p:spPr>
          <a:xfrm>
            <a:off x="-431477" y="4442118"/>
            <a:ext cx="4896547" cy="132343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49583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3. Heureux celui qui écoute 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449583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    et qui demeure en ta présence.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449583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    Comblés des biens de ta maison, 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449583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    tu mets en nous ton allégresse.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0ACB603-E723-4184-BBF0-D341D0EA4C45}"/>
              </a:ext>
            </a:extLst>
          </p:cNvPr>
          <p:cNvSpPr/>
          <p:nvPr/>
        </p:nvSpPr>
        <p:spPr>
          <a:xfrm>
            <a:off x="4028444" y="4581125"/>
            <a:ext cx="5040556" cy="132343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49583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 4. Toute la création t'acclame, 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449583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    les montagnes crient de joie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449583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    Les collines débordent d'allégresse,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449583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    les cris de joie, ô les chansons !</a:t>
            </a:r>
            <a:endParaRPr lang="fr-FR" sz="20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ZoneTexte 8">
            <a:extLst>
              <a:ext uri="{FF2B5EF4-FFF2-40B4-BE49-F238E27FC236}">
                <a16:creationId xmlns:a16="http://schemas.microsoft.com/office/drawing/2014/main" id="{C80B6128-A3B1-48C6-AC3E-8741E945878D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15B1EC2-EE9A-46CC-93BD-355D70D7C793}"/>
              </a:ext>
            </a:extLst>
          </p:cNvPr>
          <p:cNvSpPr/>
          <p:nvPr/>
        </p:nvSpPr>
        <p:spPr>
          <a:xfrm>
            <a:off x="641150" y="240146"/>
            <a:ext cx="8502850" cy="601472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Ta Parole est lumière, alléluia !</a:t>
            </a:r>
            <a:br>
              <a:rPr lang="fr-FR" sz="2400" dirty="0">
                <a:solidFill>
                  <a:schemeClr val="bg1"/>
                </a:solidFill>
              </a:rPr>
            </a:br>
            <a:r>
              <a:rPr lang="fr-FR" sz="24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Ta Parole est sagesse, alléluia !</a:t>
            </a:r>
            <a:br>
              <a:rPr lang="fr-FR" sz="2400" dirty="0">
                <a:solidFill>
                  <a:schemeClr val="bg1"/>
                </a:solidFill>
              </a:rPr>
            </a:br>
            <a:r>
              <a:rPr lang="fr-FR" sz="24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Ta Parole est tendresse, alléluia !</a:t>
            </a:r>
            <a:br>
              <a:rPr lang="fr-FR" sz="2400" dirty="0">
                <a:solidFill>
                  <a:schemeClr val="bg1"/>
                </a:solidFill>
              </a:rPr>
            </a:br>
            <a:r>
              <a:rPr lang="fr-FR" sz="24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Ta Parole est vivante, alléluia !</a:t>
            </a:r>
            <a:endParaRPr lang="fr-FR" sz="2400" b="0" i="0" u="none" strike="noStrike" kern="1200" cap="none" spc="0" baseline="0" dirty="0">
              <a:solidFill>
                <a:schemeClr val="bg1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 dirty="0">
                <a:solidFill>
                  <a:schemeClr val="bg1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 </a:t>
            </a:r>
            <a:endParaRPr lang="fr-FR" sz="2000" b="0" i="0" u="none" strike="noStrike" kern="1200" cap="none" spc="0" baseline="0" dirty="0">
              <a:solidFill>
                <a:schemeClr val="bg1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 dirty="0">
                <a:solidFill>
                  <a:schemeClr val="bg1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1 . </a:t>
            </a:r>
            <a:r>
              <a:rPr lang="fr-FR" sz="2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Chantez au Seigneur un chant nouveau,</a:t>
            </a:r>
            <a:br>
              <a:rPr lang="fr-FR" sz="2000" dirty="0">
                <a:solidFill>
                  <a:schemeClr val="bg1"/>
                </a:solidFill>
              </a:rPr>
            </a:br>
            <a:r>
              <a:rPr lang="fr-FR" sz="2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Bénissez son nom et rendez grâce,</a:t>
            </a:r>
            <a:br>
              <a:rPr lang="fr-FR" sz="2000" dirty="0">
                <a:solidFill>
                  <a:schemeClr val="bg1"/>
                </a:solidFill>
              </a:rPr>
            </a:br>
            <a:r>
              <a:rPr lang="fr-FR" sz="2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Au son de la trompette et du cor éclatez en cris de joie !</a:t>
            </a:r>
            <a:endParaRPr lang="fr-FR" sz="2000" b="0" i="0" u="none" strike="noStrike" kern="1200" cap="none" spc="0" baseline="0" dirty="0">
              <a:solidFill>
                <a:schemeClr val="bg1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 dirty="0">
                <a:solidFill>
                  <a:schemeClr val="bg1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 </a:t>
            </a:r>
            <a:endParaRPr lang="fr-FR" sz="2000" b="0" i="0" u="none" strike="noStrike" kern="1200" cap="none" spc="0" baseline="0" dirty="0">
              <a:solidFill>
                <a:schemeClr val="bg1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3172" marR="0" lvl="0" indent="0" algn="l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 dirty="0">
                <a:solidFill>
                  <a:schemeClr val="bg1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2 . </a:t>
            </a:r>
            <a:r>
              <a:rPr lang="fr-FR" sz="2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Tu étends la main et tu me sauves</a:t>
            </a:r>
            <a:br>
              <a:rPr lang="fr-FR" sz="2000" dirty="0">
                <a:solidFill>
                  <a:schemeClr val="bg1"/>
                </a:solidFill>
              </a:rPr>
            </a:br>
            <a:r>
              <a:rPr lang="fr-FR" sz="2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Seigneur, éternel est ton amour !</a:t>
            </a:r>
            <a:br>
              <a:rPr lang="fr-FR" sz="2000" dirty="0">
                <a:solidFill>
                  <a:schemeClr val="bg1"/>
                </a:solidFill>
              </a:rPr>
            </a:br>
            <a:r>
              <a:rPr lang="fr-FR" sz="2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Ne cesse pas </a:t>
            </a:r>
            <a:r>
              <a:rPr lang="fr-FR" sz="20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oeuvre</a:t>
            </a:r>
            <a:r>
              <a:rPr lang="fr-FR" sz="2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de tes mains, ta Parole est vérité</a:t>
            </a:r>
            <a:endParaRPr lang="fr-FR" sz="2000" b="0" i="0" u="none" strike="noStrike" kern="1200" cap="none" spc="0" baseline="0" dirty="0">
              <a:solidFill>
                <a:schemeClr val="bg1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3172" marR="0" lvl="0" indent="0" algn="l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 dirty="0">
                <a:solidFill>
                  <a:schemeClr val="bg1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 </a:t>
            </a:r>
            <a:endParaRPr lang="fr-FR" sz="2000" b="0" i="0" u="none" strike="noStrike" kern="1200" cap="none" spc="0" baseline="0" dirty="0">
              <a:solidFill>
                <a:schemeClr val="bg1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3172" marR="0" lvl="0" indent="0" algn="l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 dirty="0">
                <a:solidFill>
                  <a:schemeClr val="bg1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3 . </a:t>
            </a:r>
            <a:r>
              <a:rPr lang="fr-FR" sz="2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Il a fait connaître son salut ;</a:t>
            </a:r>
            <a:br>
              <a:rPr lang="fr-FR" sz="2000" dirty="0">
                <a:solidFill>
                  <a:schemeClr val="bg1"/>
                </a:solidFill>
              </a:rPr>
            </a:br>
            <a:r>
              <a:rPr lang="fr-FR" sz="2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Il a fait connaître ses merveilles !</a:t>
            </a:r>
            <a:br>
              <a:rPr lang="fr-FR" sz="2000" dirty="0">
                <a:solidFill>
                  <a:schemeClr val="bg1"/>
                </a:solidFill>
              </a:rPr>
            </a:br>
            <a:r>
              <a:rPr lang="fr-FR" sz="20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Chantez au Seigneur un chant nouveau maintenant et à jamais !</a:t>
            </a:r>
            <a:endParaRPr lang="fr-FR" sz="2400" b="0" i="0" u="none" strike="noStrike" kern="1200" cap="none" spc="0" baseline="0" dirty="0">
              <a:solidFill>
                <a:schemeClr val="bg1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13A4A02-CB3C-4C1B-AD93-06F497CCB305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2127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15B1EC2-EE9A-46CC-93BD-355D70D7C793}"/>
              </a:ext>
            </a:extLst>
          </p:cNvPr>
          <p:cNvSpPr/>
          <p:nvPr/>
        </p:nvSpPr>
        <p:spPr>
          <a:xfrm>
            <a:off x="539550" y="260649"/>
            <a:ext cx="8280916" cy="598471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Tournez les yeux vers le Seigneur,</a:t>
            </a:r>
            <a:endParaRPr lang="fr-FR" sz="28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et rayonnez de joie,</a:t>
            </a:r>
            <a:endParaRPr lang="fr-FR" sz="28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Chantez son nom de tout votre cœur,</a:t>
            </a:r>
            <a:endParaRPr lang="fr-FR" sz="28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Il est votre Sauveur, c'est lui votre Seigneur.</a:t>
            </a:r>
            <a:endParaRPr lang="fr-FR" sz="28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 </a:t>
            </a:r>
          </a:p>
          <a:p>
            <a:pPr marL="0" marR="0" lvl="0" indent="0" algn="l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0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1 . J'ai cherché le Seigneur et il m'a écouté.</a:t>
            </a:r>
            <a:endParaRPr lang="fr-FR" sz="24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Il m'a guéri de mes peurs et sans fin je le louerai.</a:t>
            </a:r>
            <a:endParaRPr lang="fr-FR" sz="24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 </a:t>
            </a:r>
            <a:endParaRPr lang="fr-FR" sz="24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3172" marR="0" lvl="0" indent="0" algn="l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2 . Dieu regarde ceux qu’il aime, il écoute leurs voix,</a:t>
            </a:r>
            <a:endParaRPr lang="fr-FR" sz="24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3172" marR="0" lvl="0" indent="0" algn="l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     II les console de leurs peines et il guide leurs pas.</a:t>
            </a:r>
            <a:endParaRPr lang="fr-FR" sz="24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3172" marR="0" lvl="0" indent="0" algn="l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 </a:t>
            </a:r>
            <a:endParaRPr lang="fr-FR" sz="24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3172" marR="0" lvl="0" indent="0" algn="l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3 . Ceux qui cherchent le Seigneur ne seront privés de rien</a:t>
            </a:r>
            <a:endParaRPr lang="fr-FR" sz="24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  <a:p>
            <a:pPr marL="3172" marR="0" lvl="0" indent="0" algn="l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Calibri" pitchFamily="34"/>
                <a:cs typeface="Times New Roman" pitchFamily="18"/>
              </a:rPr>
              <a:t>s’ils lui ouvrent leur cœur ils seront comblés de biens</a:t>
            </a: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ea typeface="Calibri" pitchFamily="34"/>
                <a:cs typeface="Times New Roman" pitchFamily="18"/>
              </a:rPr>
              <a:t>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13A4A02-CB3C-4C1B-AD93-06F497CCB305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5A9BA7C-1DCB-482A-B1D6-CD01E297B78C}"/>
              </a:ext>
            </a:extLst>
          </p:cNvPr>
          <p:cNvSpPr txBox="1"/>
          <p:nvPr/>
        </p:nvSpPr>
        <p:spPr>
          <a:xfrm>
            <a:off x="395532" y="1412775"/>
            <a:ext cx="9144000" cy="31700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0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</a:rPr>
              <a:t>Tu es grand Seigneur (x 4)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4000" b="0" i="0" u="none" strike="noStrike" kern="1200" cap="none" spc="0" baseline="0">
              <a:solidFill>
                <a:srgbClr val="FFFFFF"/>
              </a:solidFill>
              <a:uFillTx/>
              <a:latin typeface="verdana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0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</a:rPr>
              <a:t>Magnifique, digne de louange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4000" b="0" i="0" u="none" strike="noStrike" kern="1200" cap="none" spc="0" baseline="0">
              <a:solidFill>
                <a:srgbClr val="FFFFFF"/>
              </a:solidFill>
              <a:uFillTx/>
              <a:latin typeface="verdana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0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</a:rPr>
              <a:t>tu es grand Seigneur (x 2)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04BE9A6-4B7A-45E5-9D42-78689F1D2017}"/>
              </a:ext>
            </a:extLst>
          </p:cNvPr>
          <p:cNvSpPr txBox="1"/>
          <p:nvPr/>
        </p:nvSpPr>
        <p:spPr>
          <a:xfrm>
            <a:off x="107506" y="44622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2E07F2F5-5D2A-43D8-9D8D-9E90B24E0652}"/>
              </a:ext>
            </a:extLst>
          </p:cNvPr>
          <p:cNvSpPr/>
          <p:nvPr/>
        </p:nvSpPr>
        <p:spPr>
          <a:xfrm>
            <a:off x="288794" y="2276874"/>
            <a:ext cx="4824538" cy="47089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Le pain que nous mangeons,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le vin que nous buvons, </a:t>
            </a:r>
            <a:b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</a:b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C´est ton corps et ton sang, </a:t>
            </a:r>
            <a:b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</a:b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Tu nous livres ta vie,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tu nous ouvres ton cœur, </a:t>
            </a:r>
            <a:b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</a:b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Tu fais ta demeure en nous Seigneur.</a:t>
            </a:r>
            <a:b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</a:br>
            <a:b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</a:b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2. Par le don de ta vie,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 tu désires aujourd´hui </a:t>
            </a:r>
            <a:b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</a:b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Reposer en nos cœurs, </a:t>
            </a:r>
            <a:b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</a:b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Brûlé de charité, assoiffé d´être aimé, </a:t>
            </a:r>
            <a:b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</a:b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Tu fais ta demeure en nous Seigneur.</a:t>
            </a:r>
            <a:b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</a:br>
            <a:b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</a:br>
            <a:b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</a:br>
            <a:endParaRPr lang="fr-FR" sz="20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7A24812-9867-41A9-B6C1-2EEFFF9A5855}"/>
              </a:ext>
            </a:extLst>
          </p:cNvPr>
          <p:cNvSpPr/>
          <p:nvPr/>
        </p:nvSpPr>
        <p:spPr>
          <a:xfrm>
            <a:off x="5264292" y="2725853"/>
            <a:ext cx="3844969" cy="224677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3. Unis à ton Amour,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tu nous veux pour toujours</a:t>
            </a:r>
            <a:b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</a:b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Ostensoirs du Sauveur, </a:t>
            </a:r>
            <a:b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</a:b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En notre humanité,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tu rejoins l´égaré,</a:t>
            </a:r>
            <a:b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</a:b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Tu fais ta demeure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 en nous Seigneur.</a:t>
            </a:r>
            <a:endParaRPr lang="fr-FR" sz="20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C154010-9E88-4CF0-A5F3-F2AF54908570}"/>
              </a:ext>
            </a:extLst>
          </p:cNvPr>
          <p:cNvSpPr/>
          <p:nvPr/>
        </p:nvSpPr>
        <p:spPr>
          <a:xfrm>
            <a:off x="778931" y="188640"/>
            <a:ext cx="8352925" cy="181587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R. Tu es là présent, livré pour nous</a:t>
            </a:r>
            <a:br>
              <a:rPr lang="fr-FR" sz="28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</a:br>
            <a:r>
              <a:rPr lang="fr-FR" sz="28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Toi le tout-petit, le serviteur</a:t>
            </a:r>
            <a:br>
              <a:rPr lang="fr-FR" sz="28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</a:br>
            <a:r>
              <a:rPr lang="fr-FR" sz="28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Toi, le Tout-Puissant, humblement tu t´abaisses</a:t>
            </a:r>
            <a:br>
              <a:rPr lang="fr-FR" sz="28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</a:br>
            <a:r>
              <a:rPr lang="fr-FR" sz="2800" b="1" i="0" u="sng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Tu fais ta demeure en nous Seigneur</a:t>
            </a:r>
            <a:endParaRPr lang="fr-FR" sz="2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5" name="ZoneTexte 6">
            <a:extLst>
              <a:ext uri="{FF2B5EF4-FFF2-40B4-BE49-F238E27FC236}">
                <a16:creationId xmlns:a16="http://schemas.microsoft.com/office/drawing/2014/main" id="{A3A418A1-A0C9-4609-8B29-CED771461421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B6F43E-3AEB-4017-BBB5-80EA8FC62F3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1559" y="-99395"/>
            <a:ext cx="8229600" cy="864098"/>
          </a:xfrm>
        </p:spPr>
        <p:txBody>
          <a:bodyPr/>
          <a:lstStyle/>
          <a:p>
            <a:pPr lvl="0"/>
            <a:r>
              <a:rPr lang="fr-FR">
                <a:solidFill>
                  <a:srgbClr val="FFFFFF"/>
                </a:solidFill>
              </a:rPr>
              <a:t>Tu es le temple du Saint-Esprit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FA256D-E1C2-4043-B695-195658A542B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908721"/>
            <a:ext cx="8229600" cy="4525959"/>
          </a:xfrm>
        </p:spPr>
        <p:txBody>
          <a:bodyPr>
            <a:noAutofit/>
          </a:bodyPr>
          <a:lstStyle/>
          <a:p>
            <a:pPr marL="0" lvl="0" indent="0">
              <a:spcBef>
                <a:spcPts val="700"/>
              </a:spcBef>
              <a:buNone/>
            </a:pPr>
            <a:r>
              <a:rPr lang="fr-FR" sz="2800">
                <a:solidFill>
                  <a:srgbClr val="FFFFFF"/>
                </a:solidFill>
              </a:rPr>
              <a:t>Pleins de force, pleins d'amour, pleins de gloire.</a:t>
            </a:r>
          </a:p>
          <a:p>
            <a:pPr marL="0" lvl="0" indent="0">
              <a:spcBef>
                <a:spcPts val="700"/>
              </a:spcBef>
              <a:buNone/>
            </a:pPr>
            <a:r>
              <a:rPr lang="fr-FR" sz="2800">
                <a:solidFill>
                  <a:srgbClr val="FFFFFF"/>
                </a:solidFill>
              </a:rPr>
              <a:t>Pleins de force, pleins d'amour, pleins de gloire.</a:t>
            </a:r>
          </a:p>
          <a:p>
            <a:pPr marL="0" lvl="0" indent="0">
              <a:spcBef>
                <a:spcPts val="700"/>
              </a:spcBef>
              <a:buNone/>
            </a:pPr>
            <a:r>
              <a:rPr lang="fr-FR" sz="2800">
                <a:solidFill>
                  <a:srgbClr val="FFFFFF"/>
                </a:solidFill>
              </a:rPr>
              <a:t>Pleins de force, pleins d'amour, pleins de gloire.</a:t>
            </a:r>
          </a:p>
          <a:p>
            <a:pPr marL="0" lvl="0" indent="0">
              <a:spcBef>
                <a:spcPts val="700"/>
              </a:spcBef>
              <a:buNone/>
            </a:pPr>
            <a:r>
              <a:rPr lang="fr-FR" sz="2800">
                <a:solidFill>
                  <a:srgbClr val="FFFFFF"/>
                </a:solidFill>
              </a:rPr>
              <a:t>Tu es le temple du Saint Esprit.</a:t>
            </a:r>
          </a:p>
          <a:p>
            <a:pPr marL="0" lvl="0" indent="0">
              <a:spcBef>
                <a:spcPts val="700"/>
              </a:spcBef>
              <a:buNone/>
            </a:pPr>
            <a:endParaRPr lang="fr-FR" sz="2800">
              <a:solidFill>
                <a:srgbClr val="FFFFFF"/>
              </a:solidFill>
            </a:endParaRPr>
          </a:p>
          <a:p>
            <a:pPr marL="0" lvl="0" indent="0">
              <a:spcBef>
                <a:spcPts val="700"/>
              </a:spcBef>
              <a:buNone/>
            </a:pPr>
            <a:endParaRPr lang="fr-FR" sz="2800">
              <a:solidFill>
                <a:srgbClr val="FFFFFF"/>
              </a:solidFill>
            </a:endParaRPr>
          </a:p>
          <a:p>
            <a:pPr marL="0" lvl="0" indent="0">
              <a:spcBef>
                <a:spcPts val="700"/>
              </a:spcBef>
              <a:buNone/>
            </a:pPr>
            <a:r>
              <a:rPr lang="fr-FR" sz="2800">
                <a:solidFill>
                  <a:srgbClr val="FFFFFF"/>
                </a:solidFill>
              </a:rPr>
              <a:t>Ne sais-tu pas, ne sais-tu pas, tu es le temple.</a:t>
            </a:r>
          </a:p>
          <a:p>
            <a:pPr marL="0" lvl="0" indent="0">
              <a:spcBef>
                <a:spcPts val="700"/>
              </a:spcBef>
              <a:buNone/>
            </a:pPr>
            <a:r>
              <a:rPr lang="fr-FR" sz="2800">
                <a:solidFill>
                  <a:srgbClr val="FFFFFF"/>
                </a:solidFill>
              </a:rPr>
              <a:t>Ne sais-tu pas, ne sais-tu pas, tu es le temple.</a:t>
            </a:r>
          </a:p>
          <a:p>
            <a:pPr marL="0" lvl="0" indent="0">
              <a:spcBef>
                <a:spcPts val="700"/>
              </a:spcBef>
              <a:buNone/>
            </a:pPr>
            <a:r>
              <a:rPr lang="fr-FR" sz="2800">
                <a:solidFill>
                  <a:srgbClr val="FFFFFF"/>
                </a:solidFill>
              </a:rPr>
              <a:t>Ne sais-tu pas, ne sais-tu pas, tu es le temple.</a:t>
            </a:r>
          </a:p>
          <a:p>
            <a:pPr marL="0" lvl="0" indent="0">
              <a:spcBef>
                <a:spcPts val="700"/>
              </a:spcBef>
              <a:buNone/>
            </a:pPr>
            <a:r>
              <a:rPr lang="fr-FR" sz="2800">
                <a:solidFill>
                  <a:srgbClr val="FFFFFF"/>
                </a:solidFill>
              </a:rPr>
              <a:t>Tu es le temple du Saint Esprit.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098AE63-A220-44B4-9EE3-1A5BB6C5DFF5}"/>
              </a:ext>
            </a:extLst>
          </p:cNvPr>
          <p:cNvSpPr txBox="1"/>
          <p:nvPr/>
        </p:nvSpPr>
        <p:spPr>
          <a:xfrm>
            <a:off x="35497" y="-27386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3551F7-B9D6-4A75-A9ED-74531A594D9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515" y="0"/>
            <a:ext cx="8291267" cy="1166737"/>
          </a:xfrm>
        </p:spPr>
        <p:txBody>
          <a:bodyPr anchor="t">
            <a:noAutofit/>
          </a:bodyPr>
          <a:lstStyle/>
          <a:p>
            <a:pPr lvl="0"/>
            <a:r>
              <a:rPr lang="fr-FR" sz="2800">
                <a:solidFill>
                  <a:srgbClr val="FFFFFF"/>
                </a:solidFill>
                <a:latin typeface="Arial" pitchFamily="34"/>
                <a:cs typeface="Arial" pitchFamily="34"/>
              </a:rPr>
              <a:t>Venez, chantons notre Dieu</a:t>
            </a:r>
            <a:br>
              <a:rPr lang="fr-FR" sz="2800">
                <a:solidFill>
                  <a:srgbClr val="FFFFFF"/>
                </a:solidFill>
                <a:latin typeface="Arial" pitchFamily="34"/>
                <a:cs typeface="Arial" pitchFamily="34"/>
              </a:rPr>
            </a:br>
            <a:r>
              <a:rPr lang="fr-FR" sz="2800">
                <a:solidFill>
                  <a:srgbClr val="FFFFFF"/>
                </a:solidFill>
                <a:latin typeface="Arial" pitchFamily="34"/>
                <a:cs typeface="Arial" pitchFamily="34"/>
              </a:rPr>
              <a:t>Lui le roi des cieux !</a:t>
            </a:r>
            <a:br>
              <a:rPr lang="fr-FR" sz="2800">
                <a:solidFill>
                  <a:srgbClr val="FFFFFF"/>
                </a:solidFill>
                <a:latin typeface="Arial" pitchFamily="34"/>
                <a:cs typeface="Arial" pitchFamily="34"/>
              </a:rPr>
            </a:br>
            <a:r>
              <a:rPr lang="fr-FR" sz="2800">
                <a:solidFill>
                  <a:srgbClr val="FFFFFF"/>
                </a:solidFill>
                <a:latin typeface="Arial" pitchFamily="34"/>
                <a:cs typeface="Arial" pitchFamily="34"/>
              </a:rPr>
              <a:t>Il est venu pour sauver l'humanité</a:t>
            </a:r>
            <a:br>
              <a:rPr lang="fr-FR" sz="2800">
                <a:solidFill>
                  <a:srgbClr val="FFFFFF"/>
                </a:solidFill>
                <a:latin typeface="Arial" pitchFamily="34"/>
                <a:cs typeface="Arial" pitchFamily="34"/>
              </a:rPr>
            </a:br>
            <a:r>
              <a:rPr lang="fr-FR" sz="2800">
                <a:solidFill>
                  <a:srgbClr val="FFFFFF"/>
                </a:solidFill>
                <a:latin typeface="Arial" pitchFamily="34"/>
                <a:cs typeface="Arial" pitchFamily="34"/>
              </a:rPr>
              <a:t>Et nous donner la vie.</a:t>
            </a:r>
            <a:br>
              <a:rPr lang="fr-FR" sz="2800">
                <a:solidFill>
                  <a:srgbClr val="FFFFFF"/>
                </a:solidFill>
                <a:latin typeface="Arial" pitchFamily="34"/>
                <a:cs typeface="Arial" pitchFamily="34"/>
              </a:rPr>
            </a:br>
            <a:r>
              <a:rPr lang="fr-FR" sz="2800">
                <a:solidFill>
                  <a:srgbClr val="FFFFFF"/>
                </a:solidFill>
                <a:latin typeface="Arial" pitchFamily="34"/>
                <a:cs typeface="Arial" pitchFamily="34"/>
              </a:rPr>
              <a:t>Exulte pour ton Roi, Jérusalem, Danse de joie.</a:t>
            </a:r>
            <a:br>
              <a:rPr lang="fr-FR" sz="2800">
                <a:solidFill>
                  <a:srgbClr val="FFFFFF"/>
                </a:solidFill>
                <a:latin typeface="Arial" pitchFamily="34"/>
                <a:cs typeface="Arial" pitchFamily="34"/>
              </a:rPr>
            </a:br>
            <a:endParaRPr lang="fr-FR" sz="2800">
              <a:latin typeface="Arial" pitchFamily="34"/>
              <a:cs typeface="Arial" pitchFamily="34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A7C8DFC-292D-4EF4-915F-DE468D26E611}"/>
              </a:ext>
            </a:extLst>
          </p:cNvPr>
          <p:cNvSpPr/>
          <p:nvPr/>
        </p:nvSpPr>
        <p:spPr>
          <a:xfrm>
            <a:off x="251524" y="2276874"/>
            <a:ext cx="8712970" cy="458587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1.Il est venu pour nous sauver du péché,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CD5B5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    Exulte, Jérusalem, danse de joie. 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Oui par sa mort, tous nous sommes libérés,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    </a:t>
            </a:r>
            <a:r>
              <a:rPr lang="fr-FR" sz="2400" b="0" i="0" u="none" strike="noStrike" kern="1200" cap="none" spc="0" baseline="0">
                <a:solidFill>
                  <a:srgbClr val="FCD5B5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Exulte, Jérusalem, danse de joie.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ea typeface="Times New Roman" pitchFamily="18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CD5B5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4.Il est venu, ce n'est pas pour nous juger, Exulte…    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CD5B5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Mais seulement pour que nous soyons sauvés, Exulte…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ea typeface="Times New Roman" pitchFamily="18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5.Si nous croyons, par lui nous sommes guéris, </a:t>
            </a:r>
            <a:r>
              <a:rPr lang="fr-FR" sz="2400" b="0" i="0" u="none" strike="noStrike" kern="1200" cap="none" spc="0" baseline="0">
                <a:solidFill>
                  <a:srgbClr val="FCD5B5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Exulte… </a:t>
            </a:r>
            <a:endParaRPr lang="fr-FR" sz="24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ea typeface="Times New Roman" pitchFamily="18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Oui, nous croyons que c'est lui le pain de vie, </a:t>
            </a:r>
            <a:r>
              <a:rPr lang="fr-FR" sz="2400" b="0" i="0" u="none" strike="noStrike" kern="1200" cap="none" spc="0" baseline="0">
                <a:solidFill>
                  <a:srgbClr val="FCD5B5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Exulte…</a:t>
            </a:r>
            <a:endParaRPr lang="fr-FR" sz="24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ea typeface="Times New Roman" pitchFamily="18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ea typeface="Times New Roman" pitchFamily="18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CD5B5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6. Dieu parmi nous, c'est Jésus-Emmanuel, Exulte…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CD5B5"/>
                </a:solidFill>
                <a:uFillTx/>
                <a:latin typeface="Arial" pitchFamily="34"/>
                <a:ea typeface="Times New Roman" pitchFamily="18"/>
                <a:cs typeface="Arial" pitchFamily="34"/>
              </a:rPr>
              <a:t>Par son Esprit il est au milieu de nous, Exulte… </a:t>
            </a:r>
          </a:p>
        </p:txBody>
      </p:sp>
      <p:sp>
        <p:nvSpPr>
          <p:cNvPr id="4" name="ZoneTexte 5">
            <a:extLst>
              <a:ext uri="{FF2B5EF4-FFF2-40B4-BE49-F238E27FC236}">
                <a16:creationId xmlns:a16="http://schemas.microsoft.com/office/drawing/2014/main" id="{3FE40952-C0FB-4F0A-B88F-F1A76035D4E7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68E9D0-8C01-4A7B-9A18-84AF1EAD2F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-63907" y="-6391"/>
            <a:ext cx="9271814" cy="1143000"/>
          </a:xfrm>
        </p:spPr>
        <p:txBody>
          <a:bodyPr anchor="t">
            <a:noAutofit/>
          </a:bodyPr>
          <a:lstStyle/>
          <a:p>
            <a:pPr lvl="0"/>
            <a:r>
              <a:rPr lang="fr-FR" sz="3400" dirty="0">
                <a:solidFill>
                  <a:srgbClr val="FFFFFF"/>
                </a:solidFill>
                <a:latin typeface="+mn-lt"/>
                <a:cs typeface="Arial" pitchFamily="34"/>
              </a:rPr>
              <a:t>Viens, Esprit Saint, </a:t>
            </a:r>
            <a:r>
              <a:rPr lang="fr-FR" sz="3400" u="sng" dirty="0">
                <a:solidFill>
                  <a:srgbClr val="FFFFFF"/>
                </a:solidFill>
                <a:latin typeface="+mn-lt"/>
                <a:cs typeface="Arial" pitchFamily="34"/>
              </a:rPr>
              <a:t>viens embraser nos cœurs</a:t>
            </a:r>
            <a:r>
              <a:rPr lang="fr-FR" sz="3400" dirty="0">
                <a:solidFill>
                  <a:srgbClr val="FFFFFF"/>
                </a:solidFill>
                <a:latin typeface="+mn-lt"/>
                <a:cs typeface="Arial" pitchFamily="34"/>
              </a:rPr>
              <a:t>,</a:t>
            </a:r>
            <a:br>
              <a:rPr lang="fr-FR" sz="3400" dirty="0">
                <a:solidFill>
                  <a:srgbClr val="FFFFFF"/>
                </a:solidFill>
                <a:latin typeface="+mn-lt"/>
                <a:cs typeface="Arial" pitchFamily="34"/>
              </a:rPr>
            </a:br>
            <a:r>
              <a:rPr lang="fr-FR" sz="3400" dirty="0">
                <a:solidFill>
                  <a:srgbClr val="FFFFFF"/>
                </a:solidFill>
                <a:latin typeface="+mn-lt"/>
                <a:cs typeface="Arial" pitchFamily="34"/>
              </a:rPr>
              <a:t>Viens au secours de nos faiblesses</a:t>
            </a:r>
            <a:br>
              <a:rPr lang="fr-FR" sz="3400" dirty="0">
                <a:solidFill>
                  <a:srgbClr val="FFFFFF"/>
                </a:solidFill>
                <a:latin typeface="+mn-lt"/>
                <a:cs typeface="Arial" pitchFamily="34"/>
              </a:rPr>
            </a:br>
            <a:r>
              <a:rPr lang="fr-FR" sz="3400" dirty="0">
                <a:solidFill>
                  <a:srgbClr val="FFFFFF"/>
                </a:solidFill>
                <a:latin typeface="+mn-lt"/>
                <a:cs typeface="Arial" pitchFamily="34"/>
              </a:rPr>
              <a:t>Viens, Esprit Saint, viens Esprit consolateur</a:t>
            </a:r>
            <a:br>
              <a:rPr lang="fr-FR" sz="3400" dirty="0">
                <a:solidFill>
                  <a:srgbClr val="FFFFFF"/>
                </a:solidFill>
                <a:latin typeface="+mn-lt"/>
                <a:cs typeface="Arial" pitchFamily="34"/>
              </a:rPr>
            </a:br>
            <a:r>
              <a:rPr lang="fr-FR" sz="3400" dirty="0">
                <a:solidFill>
                  <a:srgbClr val="FFFFFF"/>
                </a:solidFill>
                <a:latin typeface="+mn-lt"/>
                <a:cs typeface="Arial" pitchFamily="34"/>
              </a:rPr>
              <a:t>Emplis-nous de joie et d’allégresse.</a:t>
            </a:r>
            <a:endParaRPr lang="fr-FR" sz="3400" dirty="0">
              <a:latin typeface="+mn-lt"/>
              <a:cs typeface="Arial" pitchFamily="34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8422377-41F9-4BB2-AE65-80043B944070}"/>
              </a:ext>
            </a:extLst>
          </p:cNvPr>
          <p:cNvSpPr/>
          <p:nvPr/>
        </p:nvSpPr>
        <p:spPr>
          <a:xfrm>
            <a:off x="179515" y="2204865"/>
            <a:ext cx="6768754" cy="483209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 dirty="0">
                <a:solidFill>
                  <a:srgbClr val="FFFFFF"/>
                </a:solidFill>
                <a:uFillTx/>
                <a:ea typeface="Times New Roman" pitchFamily="18"/>
                <a:cs typeface="Arial" pitchFamily="34"/>
              </a:rPr>
              <a:t>1.Viens en nos âmes lasses, Esprit de sainteté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 dirty="0">
                <a:solidFill>
                  <a:srgbClr val="FFFFFF"/>
                </a:solidFill>
                <a:uFillTx/>
                <a:ea typeface="Times New Roman" pitchFamily="18"/>
                <a:cs typeface="Arial" pitchFamily="34"/>
              </a:rPr>
              <a:t>Viens nous combler de grâce et viens nous sanctifier ;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 dirty="0">
                <a:solidFill>
                  <a:srgbClr val="FFFFFF"/>
                </a:solidFill>
                <a:uFillTx/>
                <a:ea typeface="Times New Roman" pitchFamily="18"/>
                <a:cs typeface="Arial" pitchFamily="34"/>
              </a:rPr>
              <a:t>Viens guérir nos blessures toi le consolateur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 dirty="0">
                <a:solidFill>
                  <a:srgbClr val="FFFFFF"/>
                </a:solidFill>
                <a:uFillTx/>
                <a:ea typeface="Times New Roman" pitchFamily="18"/>
                <a:cs typeface="Arial" pitchFamily="34"/>
              </a:rPr>
              <a:t>Viens source vive et pure apaiser notre cœur !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200" b="0" i="0" u="none" strike="noStrike" kern="1200" cap="none" spc="0" baseline="0" dirty="0">
              <a:solidFill>
                <a:srgbClr val="FFFFFF"/>
              </a:solidFill>
              <a:uFillTx/>
              <a:ea typeface="Times New Roman" pitchFamily="18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 dirty="0">
                <a:solidFill>
                  <a:srgbClr val="FFFFFF"/>
                </a:solidFill>
                <a:uFillTx/>
                <a:ea typeface="Times New Roman" pitchFamily="18"/>
                <a:cs typeface="Arial" pitchFamily="34"/>
              </a:rPr>
              <a:t>2.Envoyés par le Père 	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 dirty="0">
                <a:solidFill>
                  <a:srgbClr val="FFFFFF"/>
                </a:solidFill>
                <a:uFillTx/>
                <a:ea typeface="Times New Roman" pitchFamily="18"/>
                <a:cs typeface="Arial" pitchFamily="34"/>
              </a:rPr>
              <a:t> Tu viens nous visiter		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 dirty="0">
                <a:solidFill>
                  <a:srgbClr val="FFFFFF"/>
                </a:solidFill>
                <a:uFillTx/>
                <a:ea typeface="Times New Roman" pitchFamily="18"/>
                <a:cs typeface="Arial" pitchFamily="34"/>
              </a:rPr>
              <a:t>Tu fais de nous des frères, 	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 dirty="0">
                <a:solidFill>
                  <a:srgbClr val="FFFFFF"/>
                </a:solidFill>
                <a:uFillTx/>
                <a:ea typeface="Times New Roman" pitchFamily="18"/>
                <a:cs typeface="Arial" pitchFamily="34"/>
              </a:rPr>
              <a:t>Peuple de baptisés.		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 dirty="0">
                <a:solidFill>
                  <a:srgbClr val="FFFFFF"/>
                </a:solidFill>
                <a:uFillTx/>
                <a:ea typeface="Times New Roman" pitchFamily="18"/>
                <a:cs typeface="Arial" pitchFamily="34"/>
              </a:rPr>
              <a:t>Enfants de la lumière, 	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 dirty="0">
                <a:solidFill>
                  <a:srgbClr val="FFFFFF"/>
                </a:solidFill>
                <a:uFillTx/>
                <a:ea typeface="Times New Roman" pitchFamily="18"/>
                <a:cs typeface="Arial" pitchFamily="34"/>
              </a:rPr>
              <a:t>Membres de Jésus Christ	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 dirty="0">
                <a:solidFill>
                  <a:srgbClr val="FFFFFF"/>
                </a:solidFill>
                <a:uFillTx/>
                <a:ea typeface="Times New Roman" pitchFamily="18"/>
                <a:cs typeface="Arial" pitchFamily="34"/>
              </a:rPr>
              <a:t>Nous pouvons crier : « Père »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 dirty="0">
                <a:solidFill>
                  <a:srgbClr val="FFFFFF"/>
                </a:solidFill>
                <a:uFillTx/>
                <a:ea typeface="Times New Roman" pitchFamily="18"/>
                <a:cs typeface="Arial" pitchFamily="34"/>
              </a:rPr>
              <a:t>D’un seul et même Esprit.	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200" b="0" i="0" u="none" strike="noStrike" kern="1200" cap="none" spc="0" baseline="0" dirty="0">
              <a:solidFill>
                <a:srgbClr val="FFFFFF"/>
              </a:solidFill>
              <a:uFillTx/>
              <a:ea typeface="Times New Roman" pitchFamily="18"/>
              <a:cs typeface="Arial" pitchFamily="34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0B57F92-EDD4-4477-B9D3-3FB390F2CB7D}"/>
              </a:ext>
            </a:extLst>
          </p:cNvPr>
          <p:cNvSpPr/>
          <p:nvPr/>
        </p:nvSpPr>
        <p:spPr>
          <a:xfrm>
            <a:off x="5020817" y="3899871"/>
            <a:ext cx="4680520" cy="280076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FFFFFF"/>
                </a:solidFill>
                <a:uFillTx/>
                <a:ea typeface="Times New Roman" pitchFamily="18"/>
                <a:cs typeface="Arial" pitchFamily="34"/>
              </a:rPr>
              <a:t>3.En nos cœurs viens répandre	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FFFFFF"/>
                </a:solidFill>
                <a:uFillTx/>
                <a:ea typeface="Times New Roman" pitchFamily="18"/>
                <a:cs typeface="Arial" pitchFamily="34"/>
              </a:rPr>
              <a:t> Les dons de ton amour		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FFFFFF"/>
                </a:solidFill>
                <a:uFillTx/>
                <a:ea typeface="Times New Roman" pitchFamily="18"/>
                <a:cs typeface="Arial" pitchFamily="34"/>
              </a:rPr>
              <a:t>Viens inspirer nos langues 	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FFFFFF"/>
                </a:solidFill>
                <a:uFillTx/>
                <a:ea typeface="Times New Roman" pitchFamily="18"/>
                <a:cs typeface="Arial" pitchFamily="34"/>
              </a:rPr>
              <a:t> Pour chanter Dieu toujours,	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FFFFFF"/>
                </a:solidFill>
                <a:uFillTx/>
                <a:ea typeface="Times New Roman" pitchFamily="18"/>
                <a:cs typeface="Arial" pitchFamily="34"/>
              </a:rPr>
              <a:t>Viens Esprit de sagesse, 	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FFFFFF"/>
                </a:solidFill>
                <a:uFillTx/>
                <a:ea typeface="Times New Roman" pitchFamily="18"/>
                <a:cs typeface="Arial" pitchFamily="34"/>
              </a:rPr>
              <a:t>Viens prier en nos cœurs !	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FFFFFF"/>
                </a:solidFill>
                <a:uFillTx/>
                <a:ea typeface="Times New Roman" pitchFamily="18"/>
                <a:cs typeface="Arial" pitchFamily="34"/>
              </a:rPr>
              <a:t>Viens et redis sans cesse :	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0" i="0" u="none" strike="noStrike" kern="1200" cap="none" spc="0" baseline="0">
                <a:solidFill>
                  <a:srgbClr val="FFFFFF"/>
                </a:solidFill>
                <a:uFillTx/>
                <a:ea typeface="Times New Roman" pitchFamily="18"/>
                <a:cs typeface="Arial" pitchFamily="34"/>
              </a:rPr>
              <a:t> « Jésus Christ est Seigneur ! »</a:t>
            </a:r>
          </a:p>
        </p:txBody>
      </p:sp>
      <p:sp>
        <p:nvSpPr>
          <p:cNvPr id="5" name="ZoneTexte 5">
            <a:extLst>
              <a:ext uri="{FF2B5EF4-FFF2-40B4-BE49-F238E27FC236}">
                <a16:creationId xmlns:a16="http://schemas.microsoft.com/office/drawing/2014/main" id="{B4186FB3-870A-4D66-9489-9AA4093BB910}"/>
              </a:ext>
            </a:extLst>
          </p:cNvPr>
          <p:cNvSpPr txBox="1"/>
          <p:nvPr/>
        </p:nvSpPr>
        <p:spPr>
          <a:xfrm>
            <a:off x="35497" y="476667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B0435-A25F-4277-9E84-2CE329303BD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sz="3600" u="sng"/>
              <a:t>VIENS ESPRIT CREATEUR</a:t>
            </a:r>
            <a:br>
              <a:rPr lang="fr-FR" sz="3600"/>
            </a:br>
            <a:endParaRPr lang="fr-FR" sz="360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335102-9D9E-42FE-9E8D-59937629C56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11559" y="149358"/>
            <a:ext cx="7225579" cy="2136303"/>
          </a:xfrm>
        </p:spPr>
        <p:txBody>
          <a:bodyPr/>
          <a:lstStyle/>
          <a:p>
            <a:pPr lvl="0" algn="ctr" hangingPunct="0">
              <a:lnSpc>
                <a:spcPct val="80000"/>
              </a:lnSpc>
              <a:buNone/>
            </a:pPr>
            <a:r>
              <a:rPr lang="fr-FR" sz="2800" b="1" i="1">
                <a:solidFill>
                  <a:srgbClr val="FCD5B5"/>
                </a:solidFill>
              </a:rPr>
              <a:t> </a:t>
            </a:r>
            <a:r>
              <a:rPr lang="fr-FR" sz="3500" b="1" i="1">
                <a:solidFill>
                  <a:srgbClr val="FCD5B5"/>
                </a:solidFill>
              </a:rPr>
              <a:t>R: Viens Esprit créateur, </a:t>
            </a:r>
          </a:p>
          <a:p>
            <a:pPr lvl="0" algn="ctr" hangingPunct="0">
              <a:lnSpc>
                <a:spcPct val="80000"/>
              </a:lnSpc>
              <a:buNone/>
            </a:pPr>
            <a:r>
              <a:rPr lang="fr-FR" sz="3500" b="1" i="1">
                <a:solidFill>
                  <a:srgbClr val="FCD5B5"/>
                </a:solidFill>
              </a:rPr>
              <a:t>que rayonne en nous ta beauté</a:t>
            </a:r>
          </a:p>
          <a:p>
            <a:pPr lvl="0" algn="ctr" hangingPunct="0">
              <a:lnSpc>
                <a:spcPct val="80000"/>
              </a:lnSpc>
              <a:buNone/>
            </a:pPr>
            <a:r>
              <a:rPr lang="fr-FR" sz="3500" b="1" i="1">
                <a:solidFill>
                  <a:srgbClr val="FCD5B5"/>
                </a:solidFill>
              </a:rPr>
              <a:t>Esprit de grâce et de lumière, </a:t>
            </a:r>
          </a:p>
          <a:p>
            <a:pPr lvl="0" algn="ctr" hangingPunct="0">
              <a:lnSpc>
                <a:spcPct val="80000"/>
              </a:lnSpc>
              <a:buNone/>
            </a:pPr>
            <a:r>
              <a:rPr lang="fr-FR" sz="3500" b="1" i="1">
                <a:solidFill>
                  <a:srgbClr val="FCD5B5"/>
                </a:solidFill>
              </a:rPr>
              <a:t>Amour sans fin embrase nous.</a:t>
            </a:r>
          </a:p>
          <a:p>
            <a:pPr lvl="0" hangingPunct="0">
              <a:lnSpc>
                <a:spcPct val="80000"/>
              </a:lnSpc>
              <a:spcBef>
                <a:spcPts val="700"/>
              </a:spcBef>
              <a:buNone/>
            </a:pPr>
            <a:endParaRPr lang="fr-FR" sz="2800">
              <a:solidFill>
                <a:srgbClr val="FFFFFF"/>
              </a:solidFill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31AF7C-CC35-45AD-8A95-A9056271ECD6}"/>
              </a:ext>
            </a:extLst>
          </p:cNvPr>
          <p:cNvSpPr/>
          <p:nvPr/>
        </p:nvSpPr>
        <p:spPr>
          <a:xfrm>
            <a:off x="39364" y="2718867"/>
            <a:ext cx="4680520" cy="156965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1- Toi le don, l'envoyé de Dieu,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tu œuvres en nous au nom du Père,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 Tu es amour, feu, source vive,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 onction de force et de douceur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F88EEF-430D-4785-949B-5017283F082B}"/>
              </a:ext>
            </a:extLst>
          </p:cNvPr>
          <p:cNvSpPr/>
          <p:nvPr/>
        </p:nvSpPr>
        <p:spPr>
          <a:xfrm>
            <a:off x="2286000" y="659008"/>
            <a:ext cx="4572000" cy="3077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 </a:t>
            </a:r>
            <a:endParaRPr lang="fr-FR" sz="36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9CC96E-0685-4CB8-87A8-C20045E745CB}"/>
              </a:ext>
            </a:extLst>
          </p:cNvPr>
          <p:cNvSpPr/>
          <p:nvPr/>
        </p:nvSpPr>
        <p:spPr>
          <a:xfrm>
            <a:off x="4568616" y="4705923"/>
            <a:ext cx="6537054" cy="16312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3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4- Exulte en nous Père des pauvres </a:t>
            </a:r>
          </a:p>
          <a:p>
            <a:pPr marL="0" marR="0" lvl="3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comme exulta en toi le Fils</a:t>
            </a:r>
          </a:p>
          <a:p>
            <a:pPr marL="0" marR="0" lvl="3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Et que l'Eglise chante la gloire </a:t>
            </a:r>
          </a:p>
          <a:p>
            <a:pPr marL="0" marR="0" lvl="3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du Dieu vivant et trois fois Saint</a:t>
            </a:r>
            <a:r>
              <a:rPr lang="fr-FR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.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31C789C-DF5F-47F7-9292-F64C86E9BC0D}"/>
              </a:ext>
            </a:extLst>
          </p:cNvPr>
          <p:cNvSpPr/>
          <p:nvPr/>
        </p:nvSpPr>
        <p:spPr>
          <a:xfrm>
            <a:off x="4572000" y="2795311"/>
            <a:ext cx="4680520" cy="156965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 </a:t>
            </a:r>
            <a:r>
              <a:rPr lang="fr-FR" sz="2400" b="0" i="0" u="none" strike="noStrike" kern="1200" cap="none" spc="0" baseline="0">
                <a:solidFill>
                  <a:srgbClr val="FCD5B5"/>
                </a:solidFill>
                <a:uFillTx/>
                <a:latin typeface="Calibri"/>
              </a:rPr>
              <a:t>3- Répands en nous la Paix de Dieu,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CD5B5"/>
                </a:solidFill>
                <a:uFillTx/>
                <a:latin typeface="Calibri"/>
              </a:rPr>
              <a:t>que soit purifiée notre foi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CD5B5"/>
                </a:solidFill>
                <a:uFillTx/>
                <a:latin typeface="Calibri"/>
              </a:rPr>
              <a:t>Toi la clarté de notre nuit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CD5B5"/>
                </a:solidFill>
                <a:uFillTx/>
                <a:latin typeface="Calibri"/>
              </a:rPr>
              <a:t>qu'à jamais nous vivions en toi.</a:t>
            </a:r>
          </a:p>
        </p:txBody>
      </p:sp>
      <p:sp>
        <p:nvSpPr>
          <p:cNvPr id="8" name="ZoneTexte 8">
            <a:extLst>
              <a:ext uri="{FF2B5EF4-FFF2-40B4-BE49-F238E27FC236}">
                <a16:creationId xmlns:a16="http://schemas.microsoft.com/office/drawing/2014/main" id="{E1B801DB-62A9-4787-A06D-1267431A2978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2A1FF44E-833E-40C1-BAF8-C1E37781F770}"/>
              </a:ext>
            </a:extLst>
          </p:cNvPr>
          <p:cNvSpPr/>
          <p:nvPr/>
        </p:nvSpPr>
        <p:spPr>
          <a:xfrm>
            <a:off x="179515" y="4629332"/>
            <a:ext cx="4680520" cy="156965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CD5B5"/>
                </a:solidFill>
                <a:uFillTx/>
                <a:latin typeface="Calibri"/>
              </a:rPr>
              <a:t>2- Fais nous le don de ton amour,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CD5B5"/>
                </a:solidFill>
                <a:uFillTx/>
                <a:latin typeface="Calibri"/>
              </a:rPr>
              <a:t> toi qui sondes nos pauvretés,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>
                <a:solidFill>
                  <a:srgbClr val="FCD5B5"/>
                </a:solidFill>
                <a:uFillTx/>
                <a:latin typeface="Calibri"/>
              </a:rPr>
              <a:t>Murmure du Fils au coeur du Père, enseigne nous comment prier.</a:t>
            </a:r>
            <a:endParaRPr lang="fr-FR" sz="1600" b="0" i="0" u="none" strike="noStrike" kern="1200" cap="none" spc="0" baseline="0">
              <a:solidFill>
                <a:srgbClr val="FCD5B5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3041E6-3A57-4387-883B-D15C2A5889B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6333" y="188640"/>
            <a:ext cx="8229600" cy="1143000"/>
          </a:xfrm>
        </p:spPr>
        <p:txBody>
          <a:bodyPr>
            <a:normAutofit fontScale="90000"/>
          </a:bodyPr>
          <a:lstStyle/>
          <a:p>
            <a:pPr lvl="0">
              <a:tabLst>
                <a:tab pos="449583" algn="l"/>
                <a:tab pos="1384931" algn="l"/>
                <a:tab pos="3005459" algn="l"/>
              </a:tabLst>
            </a:pPr>
            <a:r>
              <a:rPr lang="fr-FR" sz="3600" b="1">
                <a:solidFill>
                  <a:srgbClr val="FFFFFF"/>
                </a:solidFill>
                <a:latin typeface="Times New Roman" pitchFamily="18"/>
              </a:rPr>
              <a:t>Alléluia Hé</a:t>
            </a:r>
            <a:br>
              <a:rPr lang="fr-FR" sz="3600">
                <a:solidFill>
                  <a:srgbClr val="FFFFFF"/>
                </a:solidFill>
                <a:latin typeface="Times New Roman" pitchFamily="18"/>
              </a:rPr>
            </a:br>
            <a:endParaRPr lang="fr-FR" sz="360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EE19AC-5D1F-4541-B4E0-C61BC410D49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99941" y="1916829"/>
            <a:ext cx="8229600" cy="4525959"/>
          </a:xfrm>
        </p:spPr>
        <p:txBody>
          <a:bodyPr anchorCtr="1"/>
          <a:lstStyle/>
          <a:p>
            <a:pPr marL="0" lvl="0" indent="0" algn="ctr">
              <a:spcBef>
                <a:spcPts val="1000"/>
              </a:spcBef>
              <a:buNone/>
            </a:pPr>
            <a:r>
              <a:rPr lang="fr-FR" sz="4000">
                <a:solidFill>
                  <a:srgbClr val="FFFFFF"/>
                </a:solidFill>
                <a:latin typeface="Times New Roman" pitchFamily="18"/>
              </a:rPr>
              <a:t>Alléluia Hé</a:t>
            </a:r>
          </a:p>
          <a:p>
            <a:pPr marL="0" lvl="0" indent="0" algn="ctr">
              <a:spcBef>
                <a:spcPts val="1000"/>
              </a:spcBef>
              <a:buNone/>
            </a:pPr>
            <a:r>
              <a:rPr lang="fr-FR" sz="4000">
                <a:solidFill>
                  <a:srgbClr val="FFFFFF"/>
                </a:solidFill>
                <a:latin typeface="Times New Roman" pitchFamily="18"/>
              </a:rPr>
              <a:t>Alléluia Hé Hé Hé Hé Hé</a:t>
            </a:r>
          </a:p>
          <a:p>
            <a:pPr marL="0" lvl="0" indent="0" algn="ctr">
              <a:spcBef>
                <a:spcPts val="1000"/>
              </a:spcBef>
              <a:buNone/>
            </a:pPr>
            <a:r>
              <a:rPr lang="fr-FR" sz="4000">
                <a:solidFill>
                  <a:srgbClr val="FFFFFF"/>
                </a:solidFill>
                <a:latin typeface="Times New Roman" pitchFamily="18"/>
              </a:rPr>
              <a:t>Louons le Seigneur Allelu – Alleluia</a:t>
            </a:r>
          </a:p>
          <a:p>
            <a:pPr marL="0" lvl="0" indent="0" algn="ctr">
              <a:spcBef>
                <a:spcPts val="1000"/>
              </a:spcBef>
              <a:buNone/>
            </a:pPr>
            <a:r>
              <a:rPr lang="fr-FR" sz="4000">
                <a:solidFill>
                  <a:srgbClr val="FFFFFF"/>
                </a:solidFill>
                <a:latin typeface="Times New Roman" pitchFamily="18"/>
              </a:rPr>
              <a:t>Alléluia Hé Hé Hé</a:t>
            </a:r>
            <a:endParaRPr lang="fr-FR" sz="4000"/>
          </a:p>
          <a:p>
            <a:pPr marL="0" lvl="0" indent="0" algn="ctr">
              <a:spcBef>
                <a:spcPts val="1000"/>
              </a:spcBef>
              <a:buNone/>
            </a:pPr>
            <a:endParaRPr lang="fr-FR" sz="4000"/>
          </a:p>
        </p:txBody>
      </p:sp>
      <p:sp>
        <p:nvSpPr>
          <p:cNvPr id="4" name="ZoneTexte 5">
            <a:extLst>
              <a:ext uri="{FF2B5EF4-FFF2-40B4-BE49-F238E27FC236}">
                <a16:creationId xmlns:a16="http://schemas.microsoft.com/office/drawing/2014/main" id="{391A60FE-85E1-4713-86BB-4737AA6805CC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4">
            <a:extLst>
              <a:ext uri="{FF2B5EF4-FFF2-40B4-BE49-F238E27FC236}">
                <a16:creationId xmlns:a16="http://schemas.microsoft.com/office/drawing/2014/main" id="{0D321A35-F703-4691-B729-C650957127CC}"/>
              </a:ext>
            </a:extLst>
          </p:cNvPr>
          <p:cNvSpPr txBox="1"/>
          <p:nvPr/>
        </p:nvSpPr>
        <p:spPr>
          <a:xfrm>
            <a:off x="0" y="5138"/>
            <a:ext cx="9144000" cy="30469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Viens, Esprit Saint, descends sur nous,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Comble-nous de ton amour,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Que rayonne ta bonté !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Viens, envoyé du Dieu Très-Haut,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Viens et fortifie nos corps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Et fais de nous ta demeure !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FEFBAA4-E52A-4DF6-89D9-CF87BDCC30A8}"/>
              </a:ext>
            </a:extLst>
          </p:cNvPr>
          <p:cNvSpPr txBox="1"/>
          <p:nvPr/>
        </p:nvSpPr>
        <p:spPr>
          <a:xfrm>
            <a:off x="35497" y="3717035"/>
            <a:ext cx="9144000" cy="30469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Viens et embrase nos vies,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Viens briller dans nos nuits,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Toi le Consolateur !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Viens, Esprit de vérité,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Vien purifier nos cœurs,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Viens nous renouveler !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1C77B57-6D81-40EB-ADBE-929A2422347F}"/>
              </a:ext>
            </a:extLst>
          </p:cNvPr>
          <p:cNvSpPr txBox="1"/>
          <p:nvPr/>
        </p:nvSpPr>
        <p:spPr>
          <a:xfrm>
            <a:off x="107506" y="29928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CF4BB5-AFB3-4391-880F-A1BAA2BBFDC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91676" y="-253160"/>
            <a:ext cx="5853339" cy="1143000"/>
          </a:xfrm>
        </p:spPr>
        <p:txBody>
          <a:bodyPr/>
          <a:lstStyle/>
          <a:p>
            <a:pPr lvl="0"/>
            <a:r>
              <a:rPr lang="fr-FR" dirty="0">
                <a:solidFill>
                  <a:srgbClr val="FFFFFF"/>
                </a:solidFill>
                <a:latin typeface="Arial" pitchFamily="34"/>
                <a:cs typeface="Arial" pitchFamily="34"/>
              </a:rPr>
              <a:t>Viens Saint Esprit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0F36A3-6C14-410E-B2FA-D8C848EEB33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5497" y="709287"/>
            <a:ext cx="9145014" cy="6192691"/>
          </a:xfrm>
        </p:spPr>
        <p:txBody>
          <a:bodyPr>
            <a:noAutofit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2400" dirty="0">
                <a:solidFill>
                  <a:srgbClr val="FFFFFF"/>
                </a:solidFill>
                <a:latin typeface="+mn-lt"/>
                <a:cs typeface="Arial" pitchFamily="34"/>
              </a:rPr>
              <a:t>1 - Viens Saint-Esprit, Viens par ton vent remplir le temple que je suis.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2400" dirty="0">
                <a:solidFill>
                  <a:srgbClr val="FFFFFF"/>
                </a:solidFill>
                <a:latin typeface="+mn-lt"/>
                <a:cs typeface="Arial" pitchFamily="34"/>
              </a:rPr>
              <a:t>Oh ! Viens Saint-Esprit, souffle puissant, brise d’amour, courant de vie.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2400" dirty="0">
                <a:solidFill>
                  <a:srgbClr val="FFFFFF"/>
                </a:solidFill>
                <a:latin typeface="+mn-lt"/>
                <a:cs typeface="Arial" pitchFamily="34"/>
              </a:rPr>
              <a:t>Souffle sur moi, souffle sur moi, souffle ! (bis)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2400" dirty="0">
                <a:solidFill>
                  <a:srgbClr val="FFFFFF"/>
                </a:solidFill>
                <a:latin typeface="+mn-lt"/>
                <a:cs typeface="Arial" pitchFamily="34"/>
              </a:rPr>
              <a:t>Souffle sur moi, souffle vent de Dieu.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2400" dirty="0">
              <a:solidFill>
                <a:srgbClr val="FFFFFF"/>
              </a:solidFill>
              <a:latin typeface="+mn-lt"/>
              <a:cs typeface="Arial" pitchFamily="34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2400" dirty="0">
                <a:solidFill>
                  <a:srgbClr val="FFFFFF"/>
                </a:solidFill>
                <a:latin typeface="+mn-lt"/>
                <a:cs typeface="Arial" pitchFamily="34"/>
              </a:rPr>
              <a:t>2 - Viens Saint-Esprit, Viens par ta pluie mouiller la terre que je suis.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2400" dirty="0">
                <a:solidFill>
                  <a:srgbClr val="FFFFFF"/>
                </a:solidFill>
                <a:latin typeface="+mn-lt"/>
                <a:cs typeface="Arial" pitchFamily="34"/>
              </a:rPr>
              <a:t>Oh ! Viens Saint-Esprit, flot impétueux, source d’amour, fleuve de vie.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2400" dirty="0">
                <a:solidFill>
                  <a:srgbClr val="FFFFFF"/>
                </a:solidFill>
                <a:latin typeface="+mn-lt"/>
                <a:cs typeface="Arial" pitchFamily="34"/>
              </a:rPr>
              <a:t>Coule sur moi, coule sur moi, coule ! (bis)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2400" dirty="0">
                <a:solidFill>
                  <a:srgbClr val="FFFFFF"/>
                </a:solidFill>
                <a:latin typeface="+mn-lt"/>
                <a:cs typeface="Arial" pitchFamily="34"/>
              </a:rPr>
              <a:t>Coule sur moi, coule pluie de Dieu.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2400" dirty="0">
              <a:solidFill>
                <a:srgbClr val="FFFFFF"/>
              </a:solidFill>
              <a:latin typeface="+mn-lt"/>
              <a:cs typeface="Arial" pitchFamily="34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2400" dirty="0">
                <a:solidFill>
                  <a:srgbClr val="FFFFFF"/>
                </a:solidFill>
                <a:latin typeface="+mn-lt"/>
                <a:cs typeface="Arial" pitchFamily="34"/>
              </a:rPr>
              <a:t>3 - Viens Saint-Esprit, Viens par ton feu brûler l’offrande que je suis.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2400" dirty="0">
                <a:solidFill>
                  <a:srgbClr val="FFFFFF"/>
                </a:solidFill>
                <a:latin typeface="+mn-lt"/>
                <a:cs typeface="Arial" pitchFamily="34"/>
              </a:rPr>
              <a:t>Oh ! Viens Saint-Esprit, feu dévorant, brasier d’amour, flamme de vie,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2400" dirty="0">
                <a:solidFill>
                  <a:srgbClr val="FFFFFF"/>
                </a:solidFill>
                <a:latin typeface="+mn-lt"/>
                <a:cs typeface="Arial" pitchFamily="34"/>
              </a:rPr>
              <a:t>Embrase-moi, embrase-moi, brûle ! (bis)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2400" dirty="0">
                <a:solidFill>
                  <a:srgbClr val="FFFFFF"/>
                </a:solidFill>
                <a:latin typeface="+mn-lt"/>
                <a:cs typeface="Arial" pitchFamily="34"/>
              </a:rPr>
              <a:t>Embrase-moi, brûle feu de Dieu.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B8808B3-4DCA-4BC3-AFE2-CD657E104AD5}"/>
              </a:ext>
            </a:extLst>
          </p:cNvPr>
          <p:cNvSpPr txBox="1"/>
          <p:nvPr/>
        </p:nvSpPr>
        <p:spPr>
          <a:xfrm>
            <a:off x="35497" y="-27386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DBA30A33-C7B7-404A-844B-35BC9D6E1168}"/>
              </a:ext>
            </a:extLst>
          </p:cNvPr>
          <p:cNvSpPr txBox="1"/>
          <p:nvPr/>
        </p:nvSpPr>
        <p:spPr>
          <a:xfrm>
            <a:off x="-133928" y="681393"/>
            <a:ext cx="9411855" cy="57888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1" i="1" dirty="0">
                <a:solidFill>
                  <a:schemeClr val="bg1"/>
                </a:solidFill>
                <a:effectLst/>
              </a:rPr>
              <a:t>Vous bondirez de joie</a:t>
            </a:r>
            <a:r>
              <a:rPr lang="fr-FR" sz="3600" b="0" i="1" dirty="0">
                <a:solidFill>
                  <a:schemeClr val="bg1"/>
                </a:solidFill>
                <a:effectLst/>
              </a:rPr>
              <a:t>, Vous marcherez en paix, Montagnes et collines, éclatez de joie !</a:t>
            </a:r>
          </a:p>
          <a:p>
            <a:pPr marL="0" marR="0" lvl="0" indent="0" algn="ctr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1" dirty="0">
                <a:solidFill>
                  <a:schemeClr val="bg1"/>
                </a:solidFill>
                <a:effectLst/>
              </a:rPr>
              <a:t>Et la nature entière et tous les arbres des champs</a:t>
            </a:r>
          </a:p>
          <a:p>
            <a:pPr marL="0" marR="0" lvl="0" indent="0" algn="ctr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1" dirty="0">
                <a:solidFill>
                  <a:schemeClr val="bg1"/>
                </a:solidFill>
                <a:effectLst/>
              </a:rPr>
              <a:t>Battront, battront des mains</a:t>
            </a:r>
            <a:endParaRPr lang="fr-FR" sz="3600" b="0" i="0" u="none" strike="noStrike" kern="1200" cap="none" spc="0" baseline="0" dirty="0">
              <a:solidFill>
                <a:schemeClr val="bg1"/>
              </a:solidFill>
              <a:uFillTx/>
              <a:ea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3600" b="0" i="0" u="none" strike="noStrike" kern="1200" cap="none" spc="0" baseline="0" dirty="0">
              <a:solidFill>
                <a:schemeClr val="bg1"/>
              </a:solidFill>
              <a:uFillTx/>
              <a:ea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dirty="0">
                <a:solidFill>
                  <a:schemeClr val="bg1"/>
                </a:solidFill>
                <a:effectLst/>
              </a:rPr>
              <a:t>Et tous les arbres des champs battront des mains Les arbres des champs battront des mains</a:t>
            </a:r>
          </a:p>
          <a:p>
            <a:pPr marL="0" marR="0" lvl="0" indent="0" algn="ctr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dirty="0">
                <a:solidFill>
                  <a:schemeClr val="bg1"/>
                </a:solidFill>
                <a:effectLst/>
              </a:rPr>
              <a:t>Les arbres des champs battront des mains</a:t>
            </a:r>
          </a:p>
          <a:p>
            <a:pPr marL="0" marR="0" lvl="0" indent="0" algn="ctr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dirty="0">
                <a:solidFill>
                  <a:schemeClr val="bg1"/>
                </a:solidFill>
                <a:effectLst/>
              </a:rPr>
              <a:t>Quand Dieu vous conduira</a:t>
            </a:r>
            <a:endParaRPr lang="fr-FR" sz="3600" b="0" i="0" u="none" strike="noStrike" kern="1200" cap="none" spc="0" baseline="0" dirty="0">
              <a:solidFill>
                <a:schemeClr val="bg1"/>
              </a:solidFill>
              <a:uFillTx/>
              <a:ea typeface="Arial" pitchFamily="34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42E700A-227B-454D-B3A7-CD1623D832F9}"/>
              </a:ext>
            </a:extLst>
          </p:cNvPr>
          <p:cNvSpPr txBox="1"/>
          <p:nvPr/>
        </p:nvSpPr>
        <p:spPr>
          <a:xfrm>
            <a:off x="107506" y="29928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078870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9AD090-2FB3-46C0-9C98-C3E13875BE2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87622" y="548676"/>
            <a:ext cx="8229600" cy="1143000"/>
          </a:xfrm>
        </p:spPr>
        <p:txBody>
          <a:bodyPr anchorCtr="0">
            <a:normAutofit fontScale="90000"/>
          </a:bodyPr>
          <a:lstStyle/>
          <a:p>
            <a:pPr lvl="0" algn="l">
              <a:tabLst>
                <a:tab pos="449583" algn="l"/>
                <a:tab pos="1384931" algn="l"/>
                <a:tab pos="3005459" algn="l"/>
              </a:tabLst>
            </a:pPr>
            <a:r>
              <a:rPr lang="fr-FR" sz="3600" b="1">
                <a:solidFill>
                  <a:srgbClr val="FFFFFF"/>
                </a:solidFill>
                <a:latin typeface="Times New Roman" pitchFamily="18"/>
              </a:rPr>
              <a:t>R : Alléluia, alléluia, alléluia.</a:t>
            </a:r>
            <a:br>
              <a:rPr lang="fr-FR" sz="3600">
                <a:solidFill>
                  <a:srgbClr val="FFFFFF"/>
                </a:solidFill>
                <a:latin typeface="Times New Roman" pitchFamily="18"/>
              </a:rPr>
            </a:br>
            <a:r>
              <a:rPr lang="fr-FR" sz="3600" b="1">
                <a:solidFill>
                  <a:srgbClr val="FFFFFF"/>
                </a:solidFill>
                <a:latin typeface="Times New Roman" pitchFamily="18"/>
              </a:rPr>
              <a:t>Alléluia, alléluia, alléluia (Ps 117)</a:t>
            </a:r>
            <a:br>
              <a:rPr lang="fr-FR" sz="3600">
                <a:solidFill>
                  <a:srgbClr val="FFFFFF"/>
                </a:solidFill>
                <a:latin typeface="Times New Roman" pitchFamily="18"/>
              </a:rPr>
            </a:br>
            <a:endParaRPr lang="fr-FR" sz="360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EE1446-2CEB-4D18-B5E4-38F5DEEB32C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067946" y="1988838"/>
            <a:ext cx="8229600" cy="4525959"/>
          </a:xfrm>
        </p:spPr>
        <p:txBody>
          <a:bodyPr/>
          <a:lstStyle/>
          <a:p>
            <a:pPr marL="0" lvl="0" indent="0">
              <a:lnSpc>
                <a:spcPct val="80000"/>
              </a:lnSpc>
              <a:spcBef>
                <a:spcPts val="500"/>
              </a:spcBef>
              <a:buNone/>
            </a:pPr>
            <a:r>
              <a:rPr lang="fr-FR" sz="2200">
                <a:solidFill>
                  <a:srgbClr val="FFFFFF"/>
                </a:solidFill>
                <a:latin typeface="Times New Roman" pitchFamily="18"/>
              </a:rPr>
              <a:t>3- Le Seigneur est ma force et mon chant,</a:t>
            </a:r>
            <a:br>
              <a:rPr lang="fr-FR" sz="2200">
                <a:solidFill>
                  <a:srgbClr val="FFFFFF"/>
                </a:solidFill>
                <a:latin typeface="Times New Roman" pitchFamily="18"/>
              </a:rPr>
            </a:br>
            <a:r>
              <a:rPr lang="fr-FR" sz="2200">
                <a:solidFill>
                  <a:srgbClr val="FFFFFF"/>
                </a:solidFill>
                <a:latin typeface="Times New Roman" pitchFamily="18"/>
              </a:rPr>
              <a:t>Le Seigneur est mon salut.</a:t>
            </a:r>
            <a:br>
              <a:rPr lang="fr-FR" sz="2200">
                <a:solidFill>
                  <a:srgbClr val="FFFFFF"/>
                </a:solidFill>
                <a:latin typeface="Times New Roman" pitchFamily="18"/>
              </a:rPr>
            </a:br>
            <a:r>
              <a:rPr lang="fr-FR" sz="2200">
                <a:solidFill>
                  <a:srgbClr val="FFFFFF"/>
                </a:solidFill>
                <a:latin typeface="Times New Roman" pitchFamily="18"/>
              </a:rPr>
              <a:t>Je ne mourrai pas, non, je vivrai,</a:t>
            </a:r>
            <a:br>
              <a:rPr lang="fr-FR" sz="2200">
                <a:solidFill>
                  <a:srgbClr val="FFFFFF"/>
                </a:solidFill>
                <a:latin typeface="Times New Roman" pitchFamily="18"/>
              </a:rPr>
            </a:br>
            <a:r>
              <a:rPr lang="fr-FR" sz="2200">
                <a:solidFill>
                  <a:srgbClr val="FFFFFF"/>
                </a:solidFill>
                <a:latin typeface="Times New Roman" pitchFamily="18"/>
              </a:rPr>
              <a:t>Je dirai l’œuvre de Dieu.</a:t>
            </a:r>
          </a:p>
          <a:p>
            <a:pPr marL="0" lvl="0" indent="0">
              <a:lnSpc>
                <a:spcPct val="80000"/>
              </a:lnSpc>
              <a:spcBef>
                <a:spcPts val="500"/>
              </a:spcBef>
              <a:buNone/>
            </a:pPr>
            <a:r>
              <a:rPr lang="fr-FR" sz="2200">
                <a:solidFill>
                  <a:srgbClr val="FFFFFF"/>
                </a:solidFill>
                <a:latin typeface="Times New Roman" pitchFamily="18"/>
              </a:rPr>
              <a:t> </a:t>
            </a:r>
          </a:p>
          <a:p>
            <a:pPr marL="0" lvl="0" indent="0">
              <a:lnSpc>
                <a:spcPct val="80000"/>
              </a:lnSpc>
              <a:spcBef>
                <a:spcPts val="500"/>
              </a:spcBef>
              <a:buNone/>
            </a:pPr>
            <a:r>
              <a:rPr lang="fr-FR" sz="2200">
                <a:solidFill>
                  <a:srgbClr val="FFFFFF"/>
                </a:solidFill>
                <a:latin typeface="Times New Roman" pitchFamily="18"/>
              </a:rPr>
              <a:t>4- Ouvrez-moi les portes de justice,</a:t>
            </a:r>
            <a:br>
              <a:rPr lang="fr-FR" sz="2200">
                <a:solidFill>
                  <a:srgbClr val="FFFFFF"/>
                </a:solidFill>
                <a:latin typeface="Times New Roman" pitchFamily="18"/>
              </a:rPr>
            </a:br>
            <a:r>
              <a:rPr lang="fr-FR" sz="2200">
                <a:solidFill>
                  <a:srgbClr val="FFFFFF"/>
                </a:solidFill>
                <a:latin typeface="Times New Roman" pitchFamily="18"/>
              </a:rPr>
              <a:t>J’entrerai, je rendrai grâce.</a:t>
            </a:r>
            <a:br>
              <a:rPr lang="fr-FR" sz="2200">
                <a:solidFill>
                  <a:srgbClr val="FFFFFF"/>
                </a:solidFill>
                <a:latin typeface="Times New Roman" pitchFamily="18"/>
              </a:rPr>
            </a:br>
            <a:r>
              <a:rPr lang="fr-FR" sz="2200">
                <a:solidFill>
                  <a:srgbClr val="FFFFFF"/>
                </a:solidFill>
                <a:latin typeface="Times New Roman" pitchFamily="18"/>
              </a:rPr>
              <a:t>C’est ici la porte du Seigneur,</a:t>
            </a:r>
            <a:br>
              <a:rPr lang="fr-FR" sz="2200">
                <a:solidFill>
                  <a:srgbClr val="FFFFFF"/>
                </a:solidFill>
                <a:latin typeface="Times New Roman" pitchFamily="18"/>
              </a:rPr>
            </a:br>
            <a:r>
              <a:rPr lang="fr-FR" sz="2200">
                <a:solidFill>
                  <a:srgbClr val="FFFFFF"/>
                </a:solidFill>
                <a:latin typeface="Times New Roman" pitchFamily="18"/>
              </a:rPr>
              <a:t>Tous les justes y entreront.</a:t>
            </a:r>
          </a:p>
          <a:p>
            <a:pPr marL="0" lvl="0" indent="0">
              <a:lnSpc>
                <a:spcPct val="80000"/>
              </a:lnSpc>
              <a:spcBef>
                <a:spcPts val="500"/>
              </a:spcBef>
              <a:buNone/>
            </a:pPr>
            <a:r>
              <a:rPr lang="fr-FR" sz="2200">
                <a:solidFill>
                  <a:srgbClr val="FFFFFF"/>
                </a:solidFill>
                <a:latin typeface="Times New Roman" pitchFamily="18"/>
              </a:rPr>
              <a:t> </a:t>
            </a:r>
          </a:p>
          <a:p>
            <a:pPr marL="0" lvl="0" indent="0">
              <a:lnSpc>
                <a:spcPct val="80000"/>
              </a:lnSpc>
              <a:spcBef>
                <a:spcPts val="500"/>
              </a:spcBef>
              <a:buNone/>
            </a:pPr>
            <a:r>
              <a:rPr lang="fr-FR" sz="2200">
                <a:solidFill>
                  <a:srgbClr val="FFFFFF"/>
                </a:solidFill>
                <a:latin typeface="Times New Roman" pitchFamily="18"/>
              </a:rPr>
              <a:t>5- Oui, c’est toi mon Dieu, je te rends grâce,</a:t>
            </a:r>
            <a:br>
              <a:rPr lang="fr-FR" sz="2200">
                <a:solidFill>
                  <a:srgbClr val="FFFFFF"/>
                </a:solidFill>
                <a:latin typeface="Times New Roman" pitchFamily="18"/>
              </a:rPr>
            </a:br>
            <a:r>
              <a:rPr lang="fr-FR" sz="2200">
                <a:solidFill>
                  <a:srgbClr val="FFFFFF"/>
                </a:solidFill>
                <a:latin typeface="Times New Roman" pitchFamily="18"/>
              </a:rPr>
              <a:t>Seigneur mon Dieu, je t’exalte.</a:t>
            </a:r>
            <a:br>
              <a:rPr lang="fr-FR" sz="2200">
                <a:solidFill>
                  <a:srgbClr val="FFFFFF"/>
                </a:solidFill>
                <a:latin typeface="Times New Roman" pitchFamily="18"/>
              </a:rPr>
            </a:br>
            <a:r>
              <a:rPr lang="fr-FR" sz="2200">
                <a:solidFill>
                  <a:srgbClr val="FFFFFF"/>
                </a:solidFill>
                <a:latin typeface="Times New Roman" pitchFamily="18"/>
              </a:rPr>
              <a:t>Proclamez que le Seigneur est bon,</a:t>
            </a:r>
            <a:br>
              <a:rPr lang="fr-FR" sz="2200">
                <a:solidFill>
                  <a:srgbClr val="FFFFFF"/>
                </a:solidFill>
                <a:latin typeface="Times New Roman" pitchFamily="18"/>
              </a:rPr>
            </a:br>
            <a:r>
              <a:rPr lang="fr-FR" sz="2200">
                <a:solidFill>
                  <a:srgbClr val="FFFFFF"/>
                </a:solidFill>
                <a:latin typeface="Times New Roman" pitchFamily="18"/>
              </a:rPr>
              <a:t>Eternel est son amour !</a:t>
            </a:r>
            <a:endParaRPr lang="fr-FR" sz="2200">
              <a:solidFill>
                <a:srgbClr val="FFFFFF"/>
              </a:solidFill>
            </a:endParaRPr>
          </a:p>
          <a:p>
            <a:pPr marL="0" lvl="0" indent="0">
              <a:lnSpc>
                <a:spcPct val="80000"/>
              </a:lnSpc>
              <a:spcBef>
                <a:spcPts val="500"/>
              </a:spcBef>
              <a:buNone/>
            </a:pPr>
            <a:endParaRPr lang="fr-FR" sz="22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A5D3023-A610-4F00-812A-0E0D9FA4F33C}"/>
              </a:ext>
            </a:extLst>
          </p:cNvPr>
          <p:cNvSpPr/>
          <p:nvPr/>
        </p:nvSpPr>
        <p:spPr>
          <a:xfrm>
            <a:off x="323523" y="2276874"/>
            <a:ext cx="4572000" cy="313931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1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Times New Roman" pitchFamily="18"/>
              </a:rPr>
              <a:t> </a:t>
            </a:r>
            <a:br>
              <a:rPr lang="fr-FR" sz="1800" b="0" i="1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Times New Roman" pitchFamily="18"/>
              </a:rPr>
            </a:br>
            <a:r>
              <a:rPr lang="fr-FR" sz="18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Times New Roman" pitchFamily="18"/>
              </a:rPr>
              <a:t>1- Proclamez que le Seigneur est bon,</a:t>
            </a:r>
            <a:br>
              <a:rPr lang="fr-FR" sz="1800" b="0" i="1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Times New Roman" pitchFamily="18"/>
              </a:rPr>
            </a:br>
            <a:r>
              <a:rPr lang="fr-FR" sz="18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Times New Roman" pitchFamily="18"/>
              </a:rPr>
              <a:t>Eternel est son amour !</a:t>
            </a:r>
            <a:br>
              <a:rPr lang="fr-FR" sz="1800" b="0" i="1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Times New Roman" pitchFamily="18"/>
              </a:rPr>
            </a:br>
            <a:r>
              <a:rPr lang="fr-FR" sz="18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Times New Roman" pitchFamily="18"/>
              </a:rPr>
              <a:t>Que le dise la maison d’Israël : </a:t>
            </a:r>
            <a:br>
              <a:rPr lang="fr-FR" sz="1800" b="0" i="1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Times New Roman" pitchFamily="18"/>
              </a:rPr>
            </a:br>
            <a:r>
              <a:rPr lang="fr-FR" sz="18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Times New Roman" pitchFamily="18"/>
              </a:rPr>
              <a:t>Eter -nel est son amour !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Times New Roman" pitchFamily="18"/>
              </a:rPr>
              <a:t> 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Times New Roman" pitchFamily="18"/>
              </a:rPr>
              <a:t>2- Dans l’angoisse j’ai crié vers lui,</a:t>
            </a:r>
            <a:br>
              <a:rPr lang="fr-FR" sz="18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Times New Roman" pitchFamily="18"/>
              </a:rPr>
            </a:br>
            <a:r>
              <a:rPr lang="fr-FR" sz="18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Times New Roman" pitchFamily="18"/>
              </a:rPr>
              <a:t>Le Seigneur m’a exaucé.</a:t>
            </a:r>
            <a:br>
              <a:rPr lang="fr-FR" sz="18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Times New Roman" pitchFamily="18"/>
              </a:rPr>
            </a:br>
            <a:r>
              <a:rPr lang="fr-FR" sz="18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Times New Roman" pitchFamily="18"/>
              </a:rPr>
              <a:t>Le Seigneur est là pour me défendre,</a:t>
            </a:r>
            <a:br>
              <a:rPr lang="fr-FR" sz="18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Times New Roman" pitchFamily="18"/>
              </a:rPr>
            </a:br>
            <a:r>
              <a:rPr lang="fr-FR" sz="18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Times New Roman" pitchFamily="18"/>
              </a:rPr>
              <a:t>J’ai bravé mes ennemis.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Times New Roman" pitchFamily="18"/>
              </a:rPr>
              <a:t> </a:t>
            </a:r>
          </a:p>
        </p:txBody>
      </p:sp>
      <p:sp>
        <p:nvSpPr>
          <p:cNvPr id="5" name="ZoneTexte 5">
            <a:extLst>
              <a:ext uri="{FF2B5EF4-FFF2-40B4-BE49-F238E27FC236}">
                <a16:creationId xmlns:a16="http://schemas.microsoft.com/office/drawing/2014/main" id="{0634ADBC-EAD3-4CBB-A1E5-4586809B85D3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223975-4282-4453-B962-AADF7EEFDA2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sz="3600" b="1">
                <a:solidFill>
                  <a:srgbClr val="FFFFFF"/>
                </a:solidFill>
                <a:latin typeface="Arial" pitchFamily="34"/>
                <a:cs typeface="Times New Roman" pitchFamily="18"/>
              </a:rPr>
              <a:t>Aimer, c'est tout donner, </a:t>
            </a:r>
            <a:r>
              <a:rPr lang="fr-FR" sz="3600" b="1" i="1">
                <a:solidFill>
                  <a:srgbClr val="FFFFFF"/>
                </a:solidFill>
                <a:latin typeface="Arial" pitchFamily="34"/>
                <a:cs typeface="Times New Roman" pitchFamily="18"/>
              </a:rPr>
              <a:t>(ter)</a:t>
            </a:r>
            <a:br>
              <a:rPr lang="fr-FR" sz="3600" b="1">
                <a:solidFill>
                  <a:srgbClr val="FFFFFF"/>
                </a:solidFill>
                <a:latin typeface="Arial" pitchFamily="34"/>
                <a:cs typeface="Times New Roman" pitchFamily="18"/>
              </a:rPr>
            </a:br>
            <a:r>
              <a:rPr lang="fr-FR" sz="3600" b="1">
                <a:solidFill>
                  <a:srgbClr val="FFFFFF"/>
                </a:solidFill>
                <a:latin typeface="Arial" pitchFamily="34"/>
                <a:cs typeface="Times New Roman" pitchFamily="18"/>
              </a:rPr>
              <a:t>et se donner soi-même.</a:t>
            </a:r>
            <a:br>
              <a:rPr lang="fr-FR" sz="3600" b="1">
                <a:solidFill>
                  <a:srgbClr val="FFFFFF"/>
                </a:solidFill>
                <a:latin typeface="Arial" pitchFamily="34"/>
                <a:cs typeface="Times New Roman" pitchFamily="18"/>
              </a:rPr>
            </a:br>
            <a:endParaRPr lang="fr-FR" sz="360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0273A0-AEBF-401B-98F7-EE8EAD4450AA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  <a:tabLst>
                <a:tab pos="247646" algn="l"/>
              </a:tabLst>
            </a:pPr>
            <a:r>
              <a:rPr lang="fr-FR" sz="1800">
                <a:solidFill>
                  <a:srgbClr val="FFFFFF"/>
                </a:solidFill>
                <a:latin typeface="Arial" pitchFamily="34"/>
                <a:cs typeface="Times New Roman" pitchFamily="18"/>
              </a:rPr>
              <a:t>Quand je parlerais les langues</a:t>
            </a:r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r>
              <a:rPr lang="fr-FR" sz="1800">
                <a:solidFill>
                  <a:srgbClr val="FFFFFF"/>
                </a:solidFill>
                <a:latin typeface="Arial" pitchFamily="34"/>
                <a:cs typeface="Times New Roman" pitchFamily="18"/>
              </a:rPr>
              <a:t>      des hommes et des anges,</a:t>
            </a:r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r>
              <a:rPr lang="fr-FR" sz="1800">
                <a:solidFill>
                  <a:srgbClr val="FFFFFF"/>
                </a:solidFill>
                <a:latin typeface="Arial" pitchFamily="34"/>
                <a:cs typeface="Times New Roman" pitchFamily="18"/>
              </a:rPr>
              <a:t>si je n'ai pas l'amour,</a:t>
            </a:r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r>
              <a:rPr lang="fr-FR" sz="1800">
                <a:solidFill>
                  <a:srgbClr val="FFFFFF"/>
                </a:solidFill>
                <a:latin typeface="Arial" pitchFamily="34"/>
                <a:cs typeface="Times New Roman" pitchFamily="18"/>
              </a:rPr>
              <a:t>je suis comme l'airain qui sonne</a:t>
            </a:r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r>
              <a:rPr lang="fr-FR" sz="1800">
                <a:solidFill>
                  <a:srgbClr val="FFFFFF"/>
                </a:solidFill>
                <a:latin typeface="Arial" pitchFamily="34"/>
                <a:cs typeface="Times New Roman" pitchFamily="18"/>
              </a:rPr>
              <a:t>ou la cymbale qui retentit.</a:t>
            </a:r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endParaRPr lang="fr-FR" sz="1800">
              <a:solidFill>
                <a:srgbClr val="FFFFFF"/>
              </a:solidFill>
              <a:latin typeface="Arial" pitchFamily="34"/>
              <a:cs typeface="Times New Roman" pitchFamily="18"/>
            </a:endParaRPr>
          </a:p>
          <a:p>
            <a:pPr marL="0" lvl="0" indent="0" algn="r">
              <a:lnSpc>
                <a:spcPct val="80000"/>
              </a:lnSpc>
              <a:spcBef>
                <a:spcPts val="400"/>
              </a:spcBef>
              <a:buNone/>
              <a:tabLst>
                <a:tab pos="247646" algn="l"/>
              </a:tabLst>
            </a:pPr>
            <a:r>
              <a:rPr lang="fr-FR" sz="1800">
                <a:solidFill>
                  <a:srgbClr val="FFFFFF"/>
                </a:solidFill>
                <a:latin typeface="Arial" pitchFamily="34"/>
                <a:cs typeface="Times New Roman" pitchFamily="18"/>
              </a:rPr>
              <a:t>Si je prophétisais et connaissais</a:t>
            </a:r>
          </a:p>
          <a:p>
            <a:pPr marL="0" lvl="0" indent="0" algn="r">
              <a:lnSpc>
                <a:spcPct val="80000"/>
              </a:lnSpc>
              <a:spcBef>
                <a:spcPts val="400"/>
              </a:spcBef>
              <a:buNone/>
            </a:pPr>
            <a:r>
              <a:rPr lang="fr-FR" sz="1800">
                <a:solidFill>
                  <a:srgbClr val="FFFFFF"/>
                </a:solidFill>
                <a:latin typeface="Arial" pitchFamily="34"/>
                <a:cs typeface="Times New Roman" pitchFamily="18"/>
              </a:rPr>
              <a:t>      tous les mystères,</a:t>
            </a:r>
          </a:p>
          <a:p>
            <a:pPr marL="0" lvl="0" indent="0" algn="r">
              <a:lnSpc>
                <a:spcPct val="80000"/>
              </a:lnSpc>
              <a:spcBef>
                <a:spcPts val="400"/>
              </a:spcBef>
              <a:buNone/>
            </a:pPr>
            <a:r>
              <a:rPr lang="fr-FR" sz="1800">
                <a:solidFill>
                  <a:srgbClr val="FFFFFF"/>
                </a:solidFill>
                <a:latin typeface="Arial" pitchFamily="34"/>
                <a:cs typeface="Times New Roman" pitchFamily="18"/>
              </a:rPr>
              <a:t>si j'avais la foi à transporter les montagnes,</a:t>
            </a:r>
          </a:p>
          <a:p>
            <a:pPr marL="0" lvl="0" indent="0" algn="r">
              <a:lnSpc>
                <a:spcPct val="80000"/>
              </a:lnSpc>
              <a:spcBef>
                <a:spcPts val="400"/>
              </a:spcBef>
              <a:buNone/>
            </a:pPr>
            <a:r>
              <a:rPr lang="fr-FR" sz="1800">
                <a:solidFill>
                  <a:srgbClr val="FFFFFF"/>
                </a:solidFill>
                <a:latin typeface="Arial" pitchFamily="34"/>
                <a:cs typeface="Times New Roman" pitchFamily="18"/>
              </a:rPr>
              <a:t>sans l'amour je ne suis rien.</a:t>
            </a:r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endParaRPr lang="fr-FR" sz="1800">
              <a:solidFill>
                <a:srgbClr val="FFFFFF"/>
              </a:solidFill>
              <a:latin typeface="Arial" pitchFamily="34"/>
              <a:cs typeface="Times New Roman" pitchFamily="18"/>
            </a:endParaRPr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  <a:tabLst>
                <a:tab pos="247646" algn="l"/>
              </a:tabLst>
            </a:pPr>
            <a:r>
              <a:rPr lang="fr-FR" sz="1800">
                <a:solidFill>
                  <a:srgbClr val="FFFFFF"/>
                </a:solidFill>
                <a:latin typeface="Arial" pitchFamily="34"/>
                <a:cs typeface="Times New Roman" pitchFamily="18"/>
              </a:rPr>
              <a:t>Quand je distribuerais</a:t>
            </a:r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r>
              <a:rPr lang="fr-FR" sz="1800">
                <a:solidFill>
                  <a:srgbClr val="FFFFFF"/>
                </a:solidFill>
                <a:latin typeface="Arial" pitchFamily="34"/>
                <a:cs typeface="Times New Roman" pitchFamily="18"/>
              </a:rPr>
              <a:t>      ce que je possède en aumônes,</a:t>
            </a:r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r>
              <a:rPr lang="fr-FR" sz="1800">
                <a:solidFill>
                  <a:srgbClr val="FFFFFF"/>
                </a:solidFill>
                <a:latin typeface="Arial" pitchFamily="34"/>
                <a:cs typeface="Times New Roman" pitchFamily="18"/>
              </a:rPr>
              <a:t>et si je livrais mon corps</a:t>
            </a:r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r>
              <a:rPr lang="fr-FR" sz="1800">
                <a:solidFill>
                  <a:srgbClr val="FFFFFF"/>
                </a:solidFill>
                <a:latin typeface="Arial" pitchFamily="34"/>
                <a:cs typeface="Times New Roman" pitchFamily="18"/>
              </a:rPr>
              <a:t>à brûler dans les flammes,</a:t>
            </a:r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r>
              <a:rPr lang="fr-FR" sz="1800">
                <a:solidFill>
                  <a:srgbClr val="FFFFFF"/>
                </a:solidFill>
                <a:latin typeface="Arial" pitchFamily="34"/>
                <a:cs typeface="Times New Roman" pitchFamily="18"/>
              </a:rPr>
              <a:t>cela ne me sert de rien.</a:t>
            </a:r>
          </a:p>
          <a:p>
            <a:pPr lvl="0">
              <a:lnSpc>
                <a:spcPct val="80000"/>
              </a:lnSpc>
              <a:spcBef>
                <a:spcPts val="400"/>
              </a:spcBef>
            </a:pPr>
            <a:endParaRPr lang="fr-FR" sz="180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245E373-7FE6-43FC-9017-BEF8C4081F4E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61E2BC69-4656-488A-B8A4-7ED5158DF1F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259631" y="-217727"/>
            <a:ext cx="7344817" cy="3143268"/>
          </a:xfrm>
        </p:spPr>
        <p:txBody>
          <a:bodyPr/>
          <a:lstStyle/>
          <a:p>
            <a:pPr lvl="0" hangingPunct="0">
              <a:lnSpc>
                <a:spcPct val="80000"/>
              </a:lnSpc>
              <a:spcBef>
                <a:spcPts val="400"/>
              </a:spcBef>
            </a:pPr>
            <a:endParaRPr lang="fr-FR" sz="1800">
              <a:solidFill>
                <a:srgbClr val="FFFFFF"/>
              </a:solidFill>
            </a:endParaRPr>
          </a:p>
          <a:p>
            <a:pPr lvl="0" algn="ctr" hangingPunct="0">
              <a:lnSpc>
                <a:spcPct val="80000"/>
              </a:lnSpc>
              <a:spcBef>
                <a:spcPts val="400"/>
              </a:spcBef>
              <a:buNone/>
            </a:pPr>
            <a:r>
              <a:rPr lang="fr-FR" sz="1800" b="1">
                <a:solidFill>
                  <a:srgbClr val="FCD5B5"/>
                </a:solidFill>
              </a:rPr>
              <a:t> F                            Bb                                     F</a:t>
            </a:r>
          </a:p>
          <a:p>
            <a:pPr lvl="0" algn="ctr" hangingPunct="0">
              <a:lnSpc>
                <a:spcPct val="80000"/>
              </a:lnSpc>
              <a:spcBef>
                <a:spcPts val="500"/>
              </a:spcBef>
              <a:buNone/>
            </a:pPr>
            <a:r>
              <a:rPr lang="fr-FR" sz="2100" b="1">
                <a:solidFill>
                  <a:srgbClr val="FFFFFF"/>
                </a:solidFill>
              </a:rPr>
              <a:t>Bénissez Dieu, vous serviteurs de Dieu,</a:t>
            </a:r>
          </a:p>
          <a:p>
            <a:pPr lvl="0" algn="ctr" hangingPunct="0">
              <a:lnSpc>
                <a:spcPct val="80000"/>
              </a:lnSpc>
              <a:spcBef>
                <a:spcPts val="500"/>
              </a:spcBef>
              <a:buNone/>
            </a:pPr>
            <a:r>
              <a:rPr lang="fr-FR" sz="2100" b="1">
                <a:solidFill>
                  <a:srgbClr val="FFFFFF"/>
                </a:solidFill>
              </a:rPr>
              <a:t>        </a:t>
            </a:r>
            <a:r>
              <a:rPr lang="fr-FR" sz="2100" b="1">
                <a:solidFill>
                  <a:srgbClr val="FCD5B5"/>
                </a:solidFill>
              </a:rPr>
              <a:t>Bb                F               Gm                          C</a:t>
            </a:r>
          </a:p>
          <a:p>
            <a:pPr lvl="0" algn="ctr" hangingPunct="0">
              <a:lnSpc>
                <a:spcPct val="80000"/>
              </a:lnSpc>
              <a:spcBef>
                <a:spcPts val="500"/>
              </a:spcBef>
              <a:buNone/>
            </a:pPr>
            <a:r>
              <a:rPr lang="fr-FR" sz="2100" b="1">
                <a:solidFill>
                  <a:srgbClr val="FFFFFF"/>
                </a:solidFill>
              </a:rPr>
              <a:t>Vous tous qui demeurez dans la maison de Dieu.</a:t>
            </a:r>
          </a:p>
          <a:p>
            <a:pPr lvl="0" algn="ctr" hangingPunct="0">
              <a:lnSpc>
                <a:spcPct val="80000"/>
              </a:lnSpc>
              <a:spcBef>
                <a:spcPts val="500"/>
              </a:spcBef>
              <a:buNone/>
            </a:pPr>
            <a:r>
              <a:rPr lang="fr-FR" sz="2100" b="1">
                <a:solidFill>
                  <a:srgbClr val="FCD5B5"/>
                </a:solidFill>
              </a:rPr>
              <a:t>             F              Bb                   F</a:t>
            </a:r>
          </a:p>
          <a:p>
            <a:pPr lvl="0" algn="ctr" hangingPunct="0">
              <a:lnSpc>
                <a:spcPct val="80000"/>
              </a:lnSpc>
              <a:spcBef>
                <a:spcPts val="500"/>
              </a:spcBef>
              <a:buNone/>
            </a:pPr>
            <a:r>
              <a:rPr lang="fr-FR" sz="2100" b="1">
                <a:solidFill>
                  <a:srgbClr val="FFFFFF"/>
                </a:solidFill>
              </a:rPr>
              <a:t>Levez les mains vers le Dieu trois fois saint,</a:t>
            </a:r>
          </a:p>
          <a:p>
            <a:pPr lvl="0" algn="ctr" hangingPunct="0">
              <a:lnSpc>
                <a:spcPct val="80000"/>
              </a:lnSpc>
              <a:spcBef>
                <a:spcPts val="500"/>
              </a:spcBef>
              <a:buNone/>
            </a:pPr>
            <a:r>
              <a:rPr lang="fr-FR" sz="2100" b="1">
                <a:solidFill>
                  <a:srgbClr val="FFFFFF"/>
                </a:solidFill>
              </a:rPr>
              <a:t>     </a:t>
            </a:r>
            <a:r>
              <a:rPr lang="fr-FR" sz="2100" b="1">
                <a:solidFill>
                  <a:srgbClr val="FCD5B5"/>
                </a:solidFill>
              </a:rPr>
              <a:t>Bb                 F             Gm        C        F</a:t>
            </a:r>
          </a:p>
          <a:p>
            <a:pPr lvl="0" algn="ctr" hangingPunct="0">
              <a:lnSpc>
                <a:spcPct val="80000"/>
              </a:lnSpc>
              <a:spcBef>
                <a:spcPts val="500"/>
              </a:spcBef>
              <a:buNone/>
            </a:pPr>
            <a:r>
              <a:rPr lang="fr-FR" sz="2100" b="1">
                <a:solidFill>
                  <a:srgbClr val="FFFFFF"/>
                </a:solidFill>
              </a:rPr>
              <a:t>Proclamez qu’il est grand que son nom est puissant.</a:t>
            </a:r>
          </a:p>
          <a:p>
            <a:pPr lvl="0" hangingPunct="0">
              <a:lnSpc>
                <a:spcPct val="80000"/>
              </a:lnSpc>
              <a:spcBef>
                <a:spcPts val="400"/>
              </a:spcBef>
              <a:buNone/>
            </a:pPr>
            <a:endParaRPr lang="fr-FR" sz="1800">
              <a:solidFill>
                <a:srgbClr val="FFFFFF"/>
              </a:solidFill>
            </a:endParaRPr>
          </a:p>
          <a:p>
            <a:pPr lvl="0" hangingPunct="0">
              <a:lnSpc>
                <a:spcPct val="80000"/>
              </a:lnSpc>
              <a:spcBef>
                <a:spcPts val="400"/>
              </a:spcBef>
              <a:buNone/>
            </a:pPr>
            <a:endParaRPr lang="fr-FR" sz="1800">
              <a:solidFill>
                <a:srgbClr val="FFFFFF"/>
              </a:solidFill>
            </a:endParaRPr>
          </a:p>
          <a:p>
            <a:pPr lvl="0" hangingPunct="0">
              <a:lnSpc>
                <a:spcPct val="80000"/>
              </a:lnSpc>
              <a:spcBef>
                <a:spcPts val="400"/>
              </a:spcBef>
              <a:buNone/>
            </a:pPr>
            <a:endParaRPr lang="fr-FR" sz="1800">
              <a:solidFill>
                <a:srgbClr val="FFFFFF"/>
              </a:solidFill>
            </a:endParaRPr>
          </a:p>
          <a:p>
            <a:pPr lvl="0" hangingPunct="0">
              <a:lnSpc>
                <a:spcPct val="80000"/>
              </a:lnSpc>
              <a:spcBef>
                <a:spcPts val="400"/>
              </a:spcBef>
              <a:buNone/>
            </a:pPr>
            <a:endParaRPr lang="fr-FR" sz="1800">
              <a:solidFill>
                <a:srgbClr val="FFFFFF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6D90516-1988-4399-8772-89DEA40FBF44}"/>
              </a:ext>
            </a:extLst>
          </p:cNvPr>
          <p:cNvSpPr/>
          <p:nvPr/>
        </p:nvSpPr>
        <p:spPr>
          <a:xfrm>
            <a:off x="4355973" y="5227588"/>
            <a:ext cx="5148062" cy="132343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2 - Reconnaissez que le Seigneur est bon !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Il est fidèle en tout ce qu’il a fait.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Je veux chanter la douceur de son nom,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Béni soit Dieu par toutes les nations !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0203FB-4D5E-4216-8434-4F7C8088AF6C}"/>
              </a:ext>
            </a:extLst>
          </p:cNvPr>
          <p:cNvSpPr/>
          <p:nvPr/>
        </p:nvSpPr>
        <p:spPr>
          <a:xfrm>
            <a:off x="179515" y="2674903"/>
            <a:ext cx="5148062" cy="255454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CD5B5"/>
                </a:solidFill>
                <a:uFillTx/>
                <a:latin typeface="Calibri"/>
              </a:rPr>
              <a:t> Dm                            Bb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1 - Oui, je le sais notre Seigneur est grand,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CD5B5"/>
                </a:solidFill>
                <a:uFillTx/>
                <a:latin typeface="Calibri"/>
              </a:rPr>
              <a:t>                  Gm                               Am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Tout ce qu’il veut, sa main peut l’accomplir,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CD5B5"/>
                </a:solidFill>
                <a:uFillTx/>
                <a:latin typeface="Calibri"/>
              </a:rPr>
              <a:t>     A7        Dm                             Bb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Du fond des mers jusqu’au fond des abîmes,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             </a:t>
            </a:r>
            <a:r>
              <a:rPr lang="fr-FR" sz="2000" b="0" i="0" u="none" strike="noStrike" kern="1200" cap="none" spc="0" baseline="0">
                <a:solidFill>
                  <a:srgbClr val="FCD5B5"/>
                </a:solidFill>
                <a:uFillTx/>
                <a:latin typeface="Calibri"/>
              </a:rPr>
              <a:t>Gm                                C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depuis la terre jusqu’au plus haut du ciel !</a:t>
            </a:r>
            <a:endParaRPr lang="fr-FR" sz="20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ZoneTexte 5">
            <a:extLst>
              <a:ext uri="{FF2B5EF4-FFF2-40B4-BE49-F238E27FC236}">
                <a16:creationId xmlns:a16="http://schemas.microsoft.com/office/drawing/2014/main" id="{6FF64B71-9962-4CC0-BA64-F07A2CC51D73}"/>
              </a:ext>
            </a:extLst>
          </p:cNvPr>
          <p:cNvSpPr txBox="1"/>
          <p:nvPr/>
        </p:nvSpPr>
        <p:spPr>
          <a:xfrm>
            <a:off x="107506" y="19293"/>
            <a:ext cx="43204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hlinkClick r:id="rId2" action="ppaction://hlinksldjump"/>
              </a:rPr>
              <a:t>S</a:t>
            </a: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43796</TotalTime>
  <Words>7639</Words>
  <Application>Microsoft Office PowerPoint</Application>
  <PresentationFormat>Affichage à l'écran (4:3)</PresentationFormat>
  <Paragraphs>831</Paragraphs>
  <Slides>62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62</vt:i4>
      </vt:variant>
    </vt:vector>
  </HeadingPairs>
  <TitlesOfParts>
    <vt:vector size="72" baseType="lpstr">
      <vt:lpstr>Arial</vt:lpstr>
      <vt:lpstr>Calibri</vt:lpstr>
      <vt:lpstr>Calibri Light</vt:lpstr>
      <vt:lpstr>Corbel</vt:lpstr>
      <vt:lpstr>Open Sans</vt:lpstr>
      <vt:lpstr>Sintony</vt:lpstr>
      <vt:lpstr>Times New Roman</vt:lpstr>
      <vt:lpstr>verdana</vt:lpstr>
      <vt:lpstr>Thème Office</vt:lpstr>
      <vt:lpstr>1_Thème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Alléluia Hé </vt:lpstr>
      <vt:lpstr>R : Alléluia, alléluia, alléluia. Alléluia, alléluia, alléluia (Ps 117) </vt:lpstr>
      <vt:lpstr>Aimer, c'est tout donner, (ter) et se donner soi-même. </vt:lpstr>
      <vt:lpstr>Présentation PowerPoint</vt:lpstr>
      <vt:lpstr>Présentation PowerPoint</vt:lpstr>
      <vt:lpstr>Présentation PowerPoint</vt:lpstr>
      <vt:lpstr>Présentation PowerPoint</vt:lpstr>
      <vt:lpstr>Comme un souffle fragile,  Ta parole se donne Comme un vase d'argile,  Ton amour nous façonne.   </vt:lpstr>
      <vt:lpstr>Présentation PowerPoint</vt:lpstr>
      <vt:lpstr>Présentation PowerPoint</vt:lpstr>
      <vt:lpstr>Présentation PowerPoint</vt:lpstr>
      <vt:lpstr>Présentation PowerPoint</vt:lpstr>
      <vt:lpstr>Dieu est bon pour moi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Esprit de Feu</vt:lpstr>
      <vt:lpstr>Présentation PowerPoint</vt:lpstr>
      <vt:lpstr>Présentation PowerPoint</vt:lpstr>
      <vt:lpstr>Présentation PowerPoint</vt:lpstr>
      <vt:lpstr>Jésus est le chemin qui nous mène droit vers le Père C'est lui qui est la Vérité, il est la Vie !</vt:lpstr>
      <vt:lpstr>Présentation PowerPoint</vt:lpstr>
      <vt:lpstr>Présentation PowerPoint</vt:lpstr>
      <vt:lpstr>Présentation PowerPoint</vt:lpstr>
      <vt:lpstr>Je te donne tout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R/ Mets ta joie dans le Seigneur, Compte sur lui et tu verras : Il agira et t’accordera Plus que les désirs de ton cœur</vt:lpstr>
      <vt:lpstr>Présentation PowerPoint</vt:lpstr>
      <vt:lpstr>Notre Père (Glorious) </vt:lpstr>
      <vt:lpstr>Présentation PowerPoint</vt:lpstr>
      <vt:lpstr>Présentation PowerPoint</vt:lpstr>
      <vt:lpstr>R. Ouvre mes yeux, Seigneur, fais que je vois ! Jésus Sauveur, je crois en toi ! Ouvre mes yeux, Seigneur, fais que je vois ! Ton amour me conduira.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Rendons gloire à notre Dieu   Lui qui fait des merveilles    Il est présent au milieu de nous    Maintenant et à jamais !  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Tu es le temple du Saint-Esprit</vt:lpstr>
      <vt:lpstr>Venez, chantons notre Dieu Lui le roi des cieux ! Il est venu pour sauver l'humanité Et nous donner la vie. Exulte pour ton Roi, Jérusalem, Danse de joie. </vt:lpstr>
      <vt:lpstr>Viens, Esprit Saint, viens embraser nos cœurs, Viens au secours de nos faiblesses Viens, Esprit Saint, viens Esprit consolateur Emplis-nous de joie et d’allégresse.</vt:lpstr>
      <vt:lpstr>VIENS ESPRIT CREATEUR </vt:lpstr>
      <vt:lpstr>Présentation PowerPoint</vt:lpstr>
      <vt:lpstr>Viens Saint Esprit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jean-pierre evelin</cp:lastModifiedBy>
  <cp:revision>199</cp:revision>
  <cp:lastPrinted>2021-09-09T10:23:10Z</cp:lastPrinted>
  <dcterms:created xsi:type="dcterms:W3CDTF">2018-02-05T19:07:10Z</dcterms:created>
  <dcterms:modified xsi:type="dcterms:W3CDTF">2022-08-18T14:28:24Z</dcterms:modified>
</cp:coreProperties>
</file>